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93" r:id="rId3"/>
    <p:sldId id="295" r:id="rId4"/>
    <p:sldId id="294" r:id="rId5"/>
    <p:sldId id="296" r:id="rId6"/>
    <p:sldId id="297" r:id="rId7"/>
    <p:sldId id="298" r:id="rId8"/>
    <p:sldId id="299" r:id="rId9"/>
    <p:sldId id="301" r:id="rId10"/>
    <p:sldId id="300" r:id="rId11"/>
    <p:sldId id="302" r:id="rId12"/>
    <p:sldId id="304" r:id="rId13"/>
    <p:sldId id="305" r:id="rId14"/>
    <p:sldId id="303" r:id="rId15"/>
    <p:sldId id="307" r:id="rId16"/>
    <p:sldId id="306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292" r:id="rId32"/>
    <p:sldId id="322" r:id="rId33"/>
    <p:sldId id="325" r:id="rId34"/>
    <p:sldId id="323" r:id="rId35"/>
    <p:sldId id="324" r:id="rId36"/>
    <p:sldId id="326" r:id="rId37"/>
    <p:sldId id="32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2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46.0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0 132 24575,'1'-2'0,"0"1"0,1-1 0,-1 1 0,0-1 0,0 1 0,1-1 0,-1 1 0,0 0 0,1 0 0,-1-1 0,1 1 0,0 0 0,-1 1 0,1-1 0,0 0 0,0 0 0,0 1 0,1-1 0,38-12 0,5 3 0,0 2 0,50-2 0,-53 6 0,20-5 0,-42 5 0,0 0 0,25 1 0,-13 0 0,0-1 0,0-2 0,56-16 0,-68 16 0,-36 7 0,1 0 0,-1-1 0,-17-2 0,-13 0 0,-19 2 0,28-2 0,0 3 0,0 0 0,-62 12 0,50-4 0,36-8 0,-1 1 0,0 1 0,1 0 0,0 1 0,-17 7 0,29-11 0,-1 0 0,1 0 0,0 0 0,0 0 0,-1 0 0,1 0 0,0 0 0,0 0 0,-1 0 0,1 0 0,0 0 0,0 0 0,-1 1 0,1-1 0,0 0 0,0 0 0,0 0 0,-1 0 0,1 0 0,0 1 0,0-1 0,0 0 0,0 0 0,-1 0 0,1 1 0,0-1 0,0 0 0,0 0 0,0 1 0,0-1 0,0 0 0,0 0 0,-1 1 0,1-1 0,0 0 0,0 0 0,0 1 0,0-1 0,0 0 0,0 0 0,0 1 0,1-1 0,-1 0 0,0 0 0,0 1 0,0-1 0,0 0 0,0 0 0,0 1 0,0-1 0,0 0 0,1 1 0,17 5 0,25-2 0,309-5 0,-336 0 0,1-1 0,27-6 0,29-3 0,-53 9 0,-1 0 0,0-2 0,24-7 0,-132 17 0,-204 69 0,234-62 0,-213 56 0,272-69 0,0 0 0,0 0 0,0 0 0,1 0 0,-1 0 0,0 0 0,0 0 0,0 0 0,0 0 0,0 0 0,0 0 0,0 0 0,1 1 0,-1-1 0,0 0 0,0 0 0,0 0 0,0 0 0,0 0 0,0 0 0,0 0 0,0 0 0,0 1 0,0-1 0,0 0 0,0 0 0,0 0 0,0 0 0,0 0 0,0 0 0,0 0 0,0 1 0,0-1 0,0 0 0,0 0 0,0 0 0,0 0 0,0 0 0,0 0 0,0 1 0,0-1 0,0 0 0,0 0 0,27 2 0,35 0 0,-32-1 0,50 8 0,-49-4 0,47 1 0,307-7-1365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50.8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0 24575,'-2'1'0,"0"0"0,0-1 0,-1 1 0,1 0 0,0 0 0,0 0 0,1 1 0,-1-1 0,0 0 0,0 1 0,0-1 0,1 1 0,-1-1 0,1 1 0,-1 0 0,1 0 0,0 0 0,0 0 0,0 0 0,0 0 0,-1 2 0,-17 47 0,9-15 0,3 1 0,0 0 0,3 0 0,1 0 0,1 0 0,5 46 0,5-48-1365,-3-22-5461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52.1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87 24575,'158'11'0,"8"0"0,-109-11 0,101 16 0,-92-10 0,-1-2 0,73-7 0,-28 1 0,-944 2 0,891-2 0,83-13 0,-57-1 0,87-30 0,19-3 0,-256 49 0,47-1 0,1 1 0,-39 3 0,-201 35 0,1-35 0,214-4 0,668 1-1365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53.0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22 24575,'-55'-11'0,"3"1"0,37 9 0,0 1 0,0 0 0,0 2 0,-1-1 0,1 2 0,1 0 0,-1 1 0,0 0 0,-15 7 0,20-6 0,0 1 0,0-1 0,1 2 0,-1-1 0,1 1 0,1 1 0,-1 0 0,1 0 0,1 0 0,-1 1 0,2 0 0,-12 19 0,14-20 0,1 1 0,-1 0 0,2 0 0,-1-1 0,1 2 0,1-1 0,-1 0 0,1 0 0,1 0 0,0 1 0,0-1 0,1 0 0,0 0 0,1 0 0,0 0 0,4 12 0,-4-13 0,1-1 0,0 1 0,0-1 0,1 1 0,0-1 0,0 0 0,1-1 0,0 1 0,0-1 0,0 0 0,1 0 0,0 0 0,0-1 0,0 0 0,1 0 0,0-1 0,0 1 0,11 4 0,0-3 0,0-1 0,0 0 0,1-1 0,-1-1 0,1-1 0,0-1 0,-1 0 0,1-2 0,0 0 0,0-1 0,-1 0 0,1-2 0,-1 0 0,0-1 0,0-1 0,0-1 0,-1 0 0,0-2 0,-1 0 0,1 0 0,-2-2 0,0 0 0,0 0 0,-1-2 0,14-14 0,-22 21 0,0-2 0,0 1 0,-1-1 0,0 1 0,0-1 0,-1-1 0,5-10 0,-8 16 0,0 0 0,0 0 0,0 0 0,0 0 0,0 0 0,-1 0 0,1 0 0,-1-1 0,0 1 0,0 0 0,0 0 0,0 0 0,-1 0 0,1 0 0,-1-1 0,0 1 0,0 0 0,0 0 0,0 0 0,0 1 0,-1-1 0,1 0 0,-1 0 0,-3-4 0,4 6-44,0 1 0,0-1 0,0 0 0,0 1 0,0-1 0,0 1 0,0-1 0,0 1 0,0 0 0,0-1 0,0 1 0,-1 0 0,1 0 0,0 0 0,0 0 0,0 0 0,0 0-1,0 0 1,0 0 0,0 0 0,-1 0 0,1 1 0,0-1 0,0 0 0,0 1 0,0-1 0,0 1 0,0-1 0,0 1 0,-1 1 0,-8 5-6782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53.36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24575,'4'0'0,"5"0"0,4 0 0,4 0 0,2 0 0,2 0 0,2 0 0,-1 0 0,0 0 0,1 0 0,-1 0 0,0 0 0,-1 0 0,1 0 0,0 0 0,-1 0 0,-3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53.6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24575,'2'29'0,"1"0"0,1-1 0,11 38 0,6 40 0,-21-101 17,1 0 0,0 0 1,1 0-1,-1 0 0,1 0 0,3 6 0,-5-10-52,0 0 1,1 0-1,-1-1 1,1 1-1,-1 0 1,1 0-1,-1-1 1,1 1-1,-1 0 1,1-1-1,0 1 1,-1 0-1,1-1 0,0 1 1,0-1-1,-1 1 1,1-1-1,0 0 1,0 1-1,0-1 1,0 0-1,-1 0 1,1 1-1,0-1 1,0 0-1,0 0 1,0 0-1,0 0 0,0 0 1,-1 0-1,1 0 1,0 0-1,0-1 1,0 1-1,0 0 1,0 0-1,-1-1 1,1 1-1,0-1 1,0 1-1,0-1 0,1 0 1,6-6-6792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54.0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24575,'1'-1'0,"-1"-1"0,1 1 0,0 0 0,-1 0 0,1 0 0,0 0 0,0 0 0,0 0 0,0 0 0,0 0 0,0 0 0,0 0 0,0 1 0,0-1 0,0 0 0,0 1 0,0-1 0,0 1 0,1-1 0,-1 1 0,0-1 0,0 1 0,1 0 0,-1 0 0,0 0 0,1 0 0,1 0 0,44-4 0,-42 4 0,105 1 0,43-2 0,-150 1-80,0 0 0,0-1-1,0 1 1,0-1 0,0 0-1,0 0 1,0 0 0,0 0-1,0 0 1,-1-1 0,1 1 0,0-1-1,-1 0 1,1 0 0,-1 0-1,4-4 1,3-8-6746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54.4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24575,'3'65'0,"11"65"0,-9-88 0,5 18 0,-5-34 0,-2 1 0,1 32 0,-4-40-97,1-10-156,-1 1-1,0-1 0,-1 1 1,-3 15-1,-1-11-6572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0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0 132 24575,'1'-2'0,"0"1"0,1-1 0,-1 1 0,0-1 0,0 1 0,1-1 0,-1 1 0,0 0 0,1 0 0,-1-1 0,1 1 0,0 0 0,-1 1 0,1-1 0,0 0 0,0 0 0,0 1 0,1-1 0,38-12 0,5 3 0,0 2 0,50-2 0,-53 6 0,20-5 0,-42 5 0,0 0 0,25 1 0,-13 0 0,0-1 0,0-2 0,56-16 0,-68 16 0,-36 7 0,1 0 0,-1-1 0,-17-2 0,-13 0 0,-19 2 0,28-2 0,0 3 0,0 0 0,-62 12 0,50-4 0,36-8 0,-1 1 0,0 1 0,1 0 0,0 1 0,-17 7 0,29-11 0,-1 0 0,1 0 0,0 0 0,0 0 0,-1 0 0,1 0 0,0 0 0,0 0 0,-1 0 0,1 0 0,0 0 0,0 0 0,-1 1 0,1-1 0,0 0 0,0 0 0,0 0 0,-1 0 0,1 0 0,0 1 0,0-1 0,0 0 0,0 0 0,-1 0 0,1 1 0,0-1 0,0 0 0,0 0 0,0 1 0,0-1 0,0 0 0,0 0 0,-1 1 0,1-1 0,0 0 0,0 0 0,0 1 0,0-1 0,0 0 0,0 0 0,0 1 0,1-1 0,-1 0 0,0 0 0,0 1 0,0-1 0,0 0 0,0 0 0,0 1 0,0-1 0,0 0 0,1 1 0,17 5 0,25-2 0,309-5 0,-336 0 0,1-1 0,27-6 0,29-3 0,-53 9 0,-1 0 0,0-2 0,24-7 0,-132 17 0,-204 69 0,234-62 0,-213 56 0,272-69 0,0 0 0,0 0 0,0 0 0,1 0 0,-1 0 0,0 0 0,0 0 0,0 0 0,0 0 0,0 0 0,0 0 0,0 0 0,1 1 0,-1-1 0,0 0 0,0 0 0,0 0 0,0 0 0,0 0 0,0 0 0,0 0 0,0 0 0,0 1 0,0-1 0,0 0 0,0 0 0,0 0 0,0 0 0,0 0 0,0 0 0,0 0 0,0 1 0,0-1 0,0 0 0,0 0 0,0 0 0,0 0 0,0 0 0,0 0 0,0 1 0,0-1 0,0 0 0,0 0 0,27 2 0,35 0 0,-32-1 0,50 8 0,-49-4 0,47 1 0,307-7-1365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64 24575,'58'1'0,"-23"0"0,0-1 0,1-2 0,68-12 0,-11 1 0,-23 4 0,85-16-1365,-139 22-5461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0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 24575,'-19'64'0,"16"-19"0,-9 49 0,9-81-124,0-1 0,1 1 0,1 0 0,0 0 0,0 0 0,2 0-1,-1 0 1,2 0 0,0 0 0,3 12 0,0-11-6702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46.9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64 24575,'58'1'0,"-23"0"0,0-1 0,1-2 0,68-12 0,-11 1 0,-23 4 0,85-16-1365,-139 22-5461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0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24575,'55'-2'0,"84"-13"0,-105 10-118,25-5-506,106-2 1,-146 12-6203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0 24575,'-1'0'0,"-1"0"0,1 0 0,-1 1 0,0-1 0,1 0 0,-1 1 0,1-1 0,-1 1 0,1-1 0,0 1 0,-1 0 0,1 0 0,-1-1 0,1 1 0,0 0 0,0 0 0,0 0 0,-1 1 0,1-1 0,0 0 0,0 0 0,-1 2 0,0 1 0,0 0 0,1 0 0,-1 1 0,0-1 0,1 0 0,0 1 0,-1 8 0,1 4 0,0 1 0,2-1 0,1 20 0,-2-36 0,0 1 0,0-1 0,0 1 0,0-1 0,0 1 0,1-1 0,-1 1 0,0-1 0,1 0 0,-1 1 0,1-1 0,-1 1 0,1-1 0,0 0 0,-1 1 0,1-1 0,0 0 0,0 0 0,0 0 0,0 0 0,0 0 0,0 0 0,0 0 0,1 0 0,-1 0 0,0 0 0,1 0 0,0 0 0,1-1 0,-1 0 0,0 0 0,1-1 0,-1 1 0,0-1 0,0 1 0,0-1 0,1 0 0,-1 0 0,0 0 0,0 0 0,0 0 0,0 0 0,0-1 0,3-2 0,5-5 0,0-1 0,0 0 0,-1 0 0,16-23 0,-22 27 0,1-1 0,0 1 0,0 0 0,1 0 0,-1 0 0,1 1 0,0-1 0,1 1 0,0 1 0,-1-1 0,1 1 0,1 0 0,-1 0 0,1 1 0,-1 0 0,1 0 0,0 0 0,0 1 0,11-2 0,-16 4 3,0 0 0,0 0 0,0 0 0,0 0 0,0 0 0,1 1 0,-1-1 0,0 1-1,0-1 1,0 1 0,0 0 0,0 0 0,0 0 0,-1 0 0,1 0 0,0 0 0,0 1 0,-1-1 0,1 1 0,-1-1-1,1 1 1,-1-1 0,0 1 0,1 0 0,-1 0 0,0 0 0,0 0 0,0 0 0,-1 0 0,1 0 0,0 0-1,-1 0 1,1 0 0,-1 0 0,1 4 0,1 10-267,0-1 0,-1 1-1,-1 25 1,0-35-149,0 14-6413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24575,'0'346'-1365,"0"-328"-5461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24575,'25'-1'0,"-13"1"0,-1-1 0,1 1 0,0 1 0,0 0 0,-1 1 0,13 3 0,-22-4 0,0-1 0,0 1 0,0 0 0,0 1 0,0-1 0,0 0 0,0 0 0,0 1 0,-1-1 0,1 1 0,0 0 0,-1-1 0,1 1 0,-1 0 0,0 0 0,0 0 0,1 0 0,-1 0 0,-1 0 0,1 0 0,0 1 0,0-1 0,-1 0 0,1 0 0,-1 1 0,0-1 0,0 0 0,0 1 0,0-1 0,0 0 0,0 0 0,0 1 0,-1-1 0,1 0 0,-1 1 0,-1 2 0,0 0 0,1-1 0,0 0 0,-1 0 0,0 0 0,0 0 0,0 0 0,-1-1 0,1 1 0,-1-1 0,0 1 0,0-1 0,0 0 0,0 0 0,-7 4 0,-2 1 0,0-1 0,-1 0 0,-15 5 0,-12 7 0,37-17-1365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0 24575,'-8'43'0,"6"-37"0,0 0 0,0 0 0,1-1 0,0 1 0,0 0 0,1 0 0,0 7 0,0-12 0,1 1 0,-1 0 0,1-1 0,-1 1 0,1 0 0,0-1 0,0 1 0,-1-1 0,1 1 0,0-1 0,1 0 0,-1 1 0,0-1 0,0 0 0,1 0 0,-1 1 0,0-1 0,1 0 0,-1-1 0,1 1 0,-1 0 0,1 0 0,0-1 0,-1 1 0,1-1 0,0 1 0,-1-1 0,1 1 0,2-1 0,9 2 0,1 0 0,-1-1 0,1 0 0,-1-1 0,18-2 0,-27 2 0,-1 0 0,0 0 0,1-1 0,-1 1 0,0-1 0,1 0 0,-1 0 0,0 0 0,0-1 0,0 1 0,0-1 0,0 0 0,0 1 0,0-1 0,0 0 0,-1-1 0,1 1 0,-1 0 0,1-1 0,-1 0 0,0 1 0,0-1 0,-1 0 0,1 0 0,2-6 0,0-8 0,9-26 0,-6 100 0,-4-16-1365,2-26-5461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24575,'50'1'0,"-16"0"0,1-1 0,-1-2 0,60-11 0,-27-4-1365,-53 12-5461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0 24575,'-2'1'0,"0"0"0,0-1 0,-1 1 0,1 0 0,0 0 0,0 0 0,1 1 0,-1-1 0,0 0 0,0 1 0,0-1 0,1 1 0,-1-1 0,1 1 0,-1 0 0,1 0 0,0 0 0,0 0 0,0 0 0,0 0 0,-1 2 0,-17 47 0,9-15 0,3 1 0,0 0 0,3 0 0,1 0 0,1 0 0,5 46 0,5-48-1365,-3-22-5461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87 24575,'158'11'0,"8"0"0,-109-11 0,101 16 0,-92-10 0,-1-2 0,73-7 0,-28 1 0,-944 2 0,891-2 0,83-13 0,-57-1 0,87-30 0,19-3 0,-256 49 0,47-1 0,1 1 0,-39 3 0,-201 35 0,1-35 0,214-4 0,668 1-1365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1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22 24575,'-55'-11'0,"3"1"0,37 9 0,0 1 0,0 0 0,0 2 0,-1-1 0,1 2 0,1 0 0,-1 1 0,0 0 0,-15 7 0,20-6 0,0 1 0,0-1 0,1 2 0,-1-1 0,1 1 0,1 1 0,-1 0 0,1 0 0,1 0 0,-1 1 0,2 0 0,-12 19 0,14-20 0,1 1 0,-1 0 0,2 0 0,-1-1 0,1 2 0,1-1 0,-1 0 0,1 0 0,1 0 0,0 1 0,0-1 0,1 0 0,0 0 0,1 0 0,0 0 0,4 12 0,-4-13 0,1-1 0,0 1 0,0-1 0,1 1 0,0-1 0,0 0 0,1-1 0,0 1 0,0-1 0,0 0 0,1 0 0,0 0 0,0-1 0,0 0 0,1 0 0,0-1 0,0 1 0,11 4 0,0-3 0,0-1 0,0 0 0,1-1 0,-1-1 0,1-1 0,0-1 0,-1 0 0,1-2 0,0 0 0,0-1 0,-1 0 0,1-2 0,-1 0 0,0-1 0,0-1 0,0-1 0,-1 0 0,0-2 0,-1 0 0,1 0 0,-2-2 0,0 0 0,0 0 0,-1-2 0,14-14 0,-22 21 0,0-2 0,0 1 0,-1-1 0,0 1 0,0-1 0,-1-1 0,5-10 0,-8 16 0,0 0 0,0 0 0,0 0 0,0 0 0,0 0 0,-1 0 0,1 0 0,-1-1 0,0 1 0,0 0 0,0 0 0,0 0 0,-1 0 0,1 0 0,-1-1 0,0 1 0,0 0 0,0 0 0,0 0 0,0 1 0,-1-1 0,1 0 0,-1 0 0,-3-4 0,4 6-44,0 1 0,0-1 0,0 0 0,0 1 0,0-1 0,0 1 0,0-1 0,0 1 0,0 0 0,0-1 0,0 1 0,-1 0 0,1 0 0,0 0 0,0 0 0,0 0 0,0 0-1,0 0 1,0 0 0,0 0 0,-1 0 0,1 1 0,0-1 0,0 0 0,0 1 0,0-1 0,0 1 0,0-1 0,0 1 0,-1 1 0,-8 5-6782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1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24575,'4'0'0,"5"0"0,4 0 0,4 0 0,2 0 0,2 0 0,2 0 0,-1 0 0,0 0 0,1 0 0,-1 0 0,0 0 0,-1 0 0,1 0 0,0 0 0,-1 0 0,-3 0-8191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47.26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 24575,'-19'64'0,"16"-19"0,-9 49 0,9-81-124,0-1 0,1 1 0,1 0 0,0 0 0,0 0 0,2 0-1,-1 0 1,2 0 0,0 0 0,3 12 0,0-11-6702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24575,'2'29'0,"1"0"0,1-1 0,11 38 0,6 40 0,-21-101 17,1 0 0,0 0 1,1 0-1,-1 0 0,1 0 0,3 6 0,-5-10-52,0 0 1,1 0-1,-1-1 1,1 1-1,-1 0 1,1 0-1,-1-1 1,1 1-1,-1 0 1,1-1-1,0 1 1,-1 0-1,1-1 0,0 1 1,0-1-1,-1 1 1,1-1-1,0 0 1,0 1-1,0-1 1,0 0-1,-1 0 1,1 1-1,0-1 1,0 0-1,0 0 1,0 0-1,0 0 0,0 0 1,-1 0-1,1 0 1,0 0-1,0-1 1,0 1-1,0 0 1,0 0-1,-1-1 1,1 1-1,0-1 1,0 1-1,0-1 0,1 0 1,6-6-6792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1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24575,'1'-1'0,"-1"-1"0,1 1 0,0 0 0,-1 0 0,1 0 0,0 0 0,0 0 0,0 0 0,0 0 0,0 0 0,0 0 0,0 0 0,0 1 0,0-1 0,0 0 0,0 1 0,0-1 0,0 1 0,1-1 0,-1 1 0,0-1 0,0 1 0,1 0 0,-1 0 0,0 0 0,1 0 0,1 0 0,44-4 0,-42 4 0,105 1 0,43-2 0,-150 1-80,0 0 0,0-1-1,0 1 1,0-1 0,0 0-1,0 0 1,0 0 0,0 0-1,0 0 1,-1-1 0,1 1 0,0-1-1,-1 0 1,1 0 0,-1 0-1,4-4 1,3-8-6746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7:10.41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24575,'3'65'0,"11"65"0,-9-88 0,5 18 0,-5-34 0,-2 1 0,1 32 0,-4-40-97,1-10-156,-1 1-1,0-1 0,-1 1 1,-3 15-1,-1-11-6572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0 132 24575,'1'-2'0,"0"1"0,1-1 0,-1 1 0,0-1 0,0 1 0,1-1 0,-1 1 0,0 0 0,1 0 0,-1-1 0,1 1 0,0 0 0,-1 1 0,1-1 0,0 0 0,0 0 0,0 1 0,1-1 0,38-12 0,5 3 0,0 2 0,50-2 0,-53 6 0,20-5 0,-42 5 0,0 0 0,25 1 0,-13 0 0,0-1 0,0-2 0,56-16 0,-68 16 0,-36 7 0,1 0 0,-1-1 0,-17-2 0,-13 0 0,-19 2 0,28-2 0,0 3 0,0 0 0,-62 12 0,50-4 0,36-8 0,-1 1 0,0 1 0,1 0 0,0 1 0,-17 7 0,29-11 0,-1 0 0,1 0 0,0 0 0,0 0 0,-1 0 0,1 0 0,0 0 0,0 0 0,-1 0 0,1 0 0,0 0 0,0 0 0,-1 1 0,1-1 0,0 0 0,0 0 0,0 0 0,-1 0 0,1 0 0,0 1 0,0-1 0,0 0 0,0 0 0,-1 0 0,1 1 0,0-1 0,0 0 0,0 0 0,0 1 0,0-1 0,0 0 0,0 0 0,-1 1 0,1-1 0,0 0 0,0 0 0,0 1 0,0-1 0,0 0 0,0 0 0,0 1 0,1-1 0,-1 0 0,0 0 0,0 1 0,0-1 0,0 0 0,0 0 0,0 1 0,0-1 0,0 0 0,1 1 0,17 5 0,25-2 0,309-5 0,-336 0 0,1-1 0,27-6 0,29-3 0,-53 9 0,-1 0 0,0-2 0,24-7 0,-132 17 0,-204 69 0,234-62 0,-213 56 0,272-69 0,0 0 0,0 0 0,0 0 0,1 0 0,-1 0 0,0 0 0,0 0 0,0 0 0,0 0 0,0 0 0,0 0 0,0 0 0,1 1 0,-1-1 0,0 0 0,0 0 0,0 0 0,0 0 0,0 0 0,0 0 0,0 0 0,0 0 0,0 1 0,0-1 0,0 0 0,0 0 0,0 0 0,0 0 0,0 0 0,0 0 0,0 0 0,0 1 0,0-1 0,0 0 0,0 0 0,0 0 0,0 0 0,0 0 0,0 0 0,0 1 0,0-1 0,0 0 0,0 0 0,27 2 0,35 0 0,-32-1 0,50 8 0,-49-4 0,47 1 0,307-7-1365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64 24575,'58'1'0,"-23"0"0,0-1 0,1-2 0,68-12 0,-11 1 0,-23 4 0,85-16-1365,-139 22-5461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 24575,'-19'64'0,"16"-19"0,-9 49 0,9-81-124,0-1 0,1 1 0,1 0 0,0 0 0,0 0 0,2 0-1,-1 0 1,2 0 0,0 0 0,3 12 0,0-11-6702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24575,'55'-2'0,"84"-13"0,-105 10-118,25-5-506,106-2 1,-146 12-6203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0 24575,'-1'0'0,"-1"0"0,1 0 0,-1 1 0,0-1 0,1 0 0,-1 1 0,1-1 0,-1 1 0,1-1 0,0 1 0,-1 0 0,1 0 0,-1-1 0,1 1 0,0 0 0,0 0 0,0 0 0,-1 1 0,1-1 0,0 0 0,0 0 0,-1 2 0,0 1 0,0 0 0,1 0 0,-1 1 0,0-1 0,1 0 0,0 1 0,-1 8 0,1 4 0,0 1 0,2-1 0,1 20 0,-2-36 0,0 1 0,0-1 0,0 1 0,0-1 0,0 1 0,1-1 0,-1 1 0,0-1 0,1 0 0,-1 1 0,1-1 0,-1 1 0,1-1 0,0 0 0,-1 1 0,1-1 0,0 0 0,0 0 0,0 0 0,0 0 0,0 0 0,0 0 0,0 0 0,1 0 0,-1 0 0,0 0 0,1 0 0,0 0 0,1-1 0,-1 0 0,0 0 0,1-1 0,-1 1 0,0-1 0,0 1 0,0-1 0,1 0 0,-1 0 0,0 0 0,0 0 0,0 0 0,0 0 0,0-1 0,3-2 0,5-5 0,0-1 0,0 0 0,-1 0 0,16-23 0,-22 27 0,1-1 0,0 1 0,0 0 0,1 0 0,-1 0 0,1 1 0,0-1 0,1 1 0,0 1 0,-1-1 0,1 1 0,1 0 0,-1 0 0,1 1 0,-1 0 0,1 0 0,0 0 0,0 1 0,11-2 0,-16 4 3,0 0 0,0 0 0,0 0 0,0 0 0,0 0 0,1 1 0,-1-1 0,0 1-1,0-1 1,0 1 0,0 0 0,0 0 0,0 0 0,-1 0 0,1 0 0,0 0 0,0 1 0,-1-1 0,1 1 0,-1-1-1,1 1 1,-1-1 0,0 1 0,1 0 0,-1 0 0,0 0 0,0 0 0,0 0 0,-1 0 0,1 0 0,0 0-1,-1 0 1,1 0 0,-1 0 0,1 4 0,1 10-267,0-1 0,-1 1-1,-1 25 1,0-35-149,0 14-6413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24575,'0'346'-1365,"0"-328"-5461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24575,'25'-1'0,"-13"1"0,-1-1 0,1 1 0,0 1 0,0 0 0,-1 1 0,13 3 0,-22-4 0,0-1 0,0 1 0,0 0 0,0 1 0,0-1 0,0 0 0,0 0 0,0 1 0,-1-1 0,1 1 0,0 0 0,-1-1 0,1 1 0,-1 0 0,0 0 0,0 0 0,1 0 0,-1 0 0,-1 0 0,1 0 0,0 1 0,0-1 0,-1 0 0,1 0 0,-1 1 0,0-1 0,0 0 0,0 1 0,0-1 0,0 0 0,0 0 0,0 1 0,-1-1 0,1 0 0,-1 1 0,-1 2 0,0 0 0,1-1 0,0 0 0,-1 0 0,0 0 0,0 0 0,0 0 0,-1-1 0,1 1 0,-1-1 0,0 1 0,0-1 0,0 0 0,0 0 0,-7 4 0,-2 1 0,0-1 0,-1 0 0,-15 5 0,-12 7 0,37-17-1365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48.0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24575,'55'-2'0,"84"-13"0,-105 10-118,25-5-506,106-2 1,-146 12-6203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0 24575,'-8'43'0,"6"-37"0,0 0 0,0 0 0,1-1 0,0 1 0,0 0 0,1 0 0,0 7 0,0-12 0,1 1 0,-1 0 0,1-1 0,-1 1 0,1 0 0,0-1 0,0 1 0,-1-1 0,1 1 0,0-1 0,1 0 0,-1 1 0,0-1 0,0 0 0,1 0 0,-1 1 0,0-1 0,1 0 0,-1-1 0,1 1 0,-1 0 0,1 0 0,0-1 0,-1 1 0,1-1 0,0 1 0,-1-1 0,1 1 0,2-1 0,9 2 0,1 0 0,-1-1 0,1 0 0,-1-1 0,18-2 0,-27 2 0,-1 0 0,0 0 0,1-1 0,-1 1 0,0-1 0,1 0 0,-1 0 0,0 0 0,0-1 0,0 1 0,0-1 0,0 0 0,0 1 0,0-1 0,0 0 0,-1-1 0,1 1 0,-1 0 0,1-1 0,-1 0 0,0 1 0,0-1 0,-1 0 0,1 0 0,2-6 0,0-8 0,9-26 0,-6 100 0,-4-16-1365,2-26-5461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24575,'50'1'0,"-16"0"0,1-1 0,-1-2 0,60-11 0,-27-4-1365,-53 12-5461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0 24575,'-2'1'0,"0"0"0,0-1 0,-1 1 0,1 0 0,0 0 0,0 0 0,1 1 0,-1-1 0,0 0 0,0 1 0,0-1 0,1 1 0,-1-1 0,1 1 0,-1 0 0,1 0 0,0 0 0,0 0 0,0 0 0,0 0 0,-1 2 0,-17 47 0,9-15 0,3 1 0,0 0 0,3 0 0,1 0 0,1 0 0,5 46 0,5-48-1365,-3-22-5461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87 24575,'158'11'0,"8"0"0,-109-11 0,101 16 0,-92-10 0,-1-2 0,73-7 0,-28 1 0,-944 2 0,891-2 0,83-13 0,-57-1 0,87-30 0,19-3 0,-256 49 0,47-1 0,1 1 0,-39 3 0,-201 35 0,1-35 0,214-4 0,668 1-1365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22 24575,'-55'-11'0,"3"1"0,37 9 0,0 1 0,0 0 0,0 2 0,-1-1 0,1 2 0,1 0 0,-1 1 0,0 0 0,-15 7 0,20-6 0,0 1 0,0-1 0,1 2 0,-1-1 0,1 1 0,1 1 0,-1 0 0,1 0 0,1 0 0,-1 1 0,2 0 0,-12 19 0,14-20 0,1 1 0,-1 0 0,2 0 0,-1-1 0,1 2 0,1-1 0,-1 0 0,1 0 0,1 0 0,0 1 0,0-1 0,1 0 0,0 0 0,1 0 0,0 0 0,4 12 0,-4-13 0,1-1 0,0 1 0,0-1 0,1 1 0,0-1 0,0 0 0,1-1 0,0 1 0,0-1 0,0 0 0,1 0 0,0 0 0,0-1 0,0 0 0,1 0 0,0-1 0,0 1 0,11 4 0,0-3 0,0-1 0,0 0 0,1-1 0,-1-1 0,1-1 0,0-1 0,-1 0 0,1-2 0,0 0 0,0-1 0,-1 0 0,1-2 0,-1 0 0,0-1 0,0-1 0,0-1 0,-1 0 0,0-2 0,-1 0 0,1 0 0,-2-2 0,0 0 0,0 0 0,-1-2 0,14-14 0,-22 21 0,0-2 0,0 1 0,-1-1 0,0 1 0,0-1 0,-1-1 0,5-10 0,-8 16 0,0 0 0,0 0 0,0 0 0,0 0 0,0 0 0,-1 0 0,1 0 0,-1-1 0,0 1 0,0 0 0,0 0 0,0 0 0,-1 0 0,1 0 0,-1-1 0,0 1 0,0 0 0,0 0 0,0 0 0,0 1 0,-1-1 0,1 0 0,-1 0 0,-3-4 0,4 6-44,0 1 0,0-1 0,0 0 0,0 1 0,0-1 0,0 1 0,0-1 0,0 1 0,0 0 0,0-1 0,0 1 0,-1 0 0,1 0 0,0 0 0,0 0 0,0 0 0,0 0-1,0 0 1,0 0 0,0 0 0,-1 0 0,1 1 0,0-1 0,0 0 0,0 1 0,0-1 0,0 1 0,0-1 0,0 1 0,-1 1 0,-8 5-6782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24575,'4'0'0,"5"0"0,4 0 0,4 0 0,2 0 0,2 0 0,2 0 0,-1 0 0,0 0 0,1 0 0,-1 0 0,0 0 0,-1 0 0,1 0 0,0 0 0,-1 0 0,-3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24575,'2'29'0,"1"0"0,1-1 0,11 38 0,6 40 0,-21-101 17,1 0 0,0 0 1,1 0-1,-1 0 0,1 0 0,3 6 0,-5-10-52,0 0 1,1 0-1,-1-1 1,1 1-1,-1 0 1,1 0-1,-1-1 1,1 1-1,-1 0 1,1-1-1,0 1 1,-1 0-1,1-1 0,0 1 1,0-1-1,-1 1 1,1-1-1,0 0 1,0 1-1,0-1 1,0 0-1,-1 0 1,1 1-1,0-1 1,0 0-1,0 0 1,0 0-1,0 0 0,0 0 1,-1 0-1,1 0 1,0 0-1,0-1 1,0 1-1,0 0 1,0 0-1,-1-1 1,1 1-1,0-1 1,0 1-1,0-1 0,1 0 1,6-6-6792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24575,'1'-1'0,"-1"-1"0,1 1 0,0 0 0,-1 0 0,1 0 0,0 0 0,0 0 0,0 0 0,0 0 0,0 0 0,0 0 0,0 0 0,0 1 0,0-1 0,0 0 0,0 1 0,0-1 0,0 1 0,1-1 0,-1 1 0,0-1 0,0 1 0,1 0 0,-1 0 0,0 0 0,1 0 0,1 0 0,44-4 0,-42 4 0,105 1 0,43-2 0,-150 1-80,0 0 0,0-1-1,0 1 1,0-1 0,0 0-1,0 0 1,0 0 0,0 0-1,0 0 1,-1-1 0,1 1 0,0-1-1,-1 0 1,1 0 0,-1 0-1,4-4 1,3-8-6746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24575,'3'65'0,"11"65"0,-9-88 0,5 18 0,-5-34 0,-2 1 0,1 32 0,-4-40-97,1-10-156,-1 1-1,0-1 0,-1 1 1,-3 15-1,-1-11-6572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0 132 24575,'1'-2'0,"0"1"0,1-1 0,-1 1 0,0-1 0,0 1 0,1-1 0,-1 1 0,0 0 0,1 0 0,-1-1 0,1 1 0,0 0 0,-1 1 0,1-1 0,0 0 0,0 0 0,0 1 0,1-1 0,38-12 0,5 3 0,0 2 0,50-2 0,-53 6 0,20-5 0,-42 5 0,0 0 0,25 1 0,-13 0 0,0-1 0,0-2 0,56-16 0,-68 16 0,-36 7 0,1 0 0,-1-1 0,-17-2 0,-13 0 0,-19 2 0,28-2 0,0 3 0,0 0 0,-62 12 0,50-4 0,36-8 0,-1 1 0,0 1 0,1 0 0,0 1 0,-17 7 0,29-11 0,-1 0 0,1 0 0,0 0 0,0 0 0,-1 0 0,1 0 0,0 0 0,0 0 0,-1 0 0,1 0 0,0 0 0,0 0 0,-1 1 0,1-1 0,0 0 0,0 0 0,0 0 0,-1 0 0,1 0 0,0 1 0,0-1 0,0 0 0,0 0 0,-1 0 0,1 1 0,0-1 0,0 0 0,0 0 0,0 1 0,0-1 0,0 0 0,0 0 0,-1 1 0,1-1 0,0 0 0,0 0 0,0 1 0,0-1 0,0 0 0,0 0 0,0 1 0,1-1 0,-1 0 0,0 0 0,0 1 0,0-1 0,0 0 0,0 0 0,0 1 0,0-1 0,0 0 0,1 1 0,17 5 0,25-2 0,309-5 0,-336 0 0,1-1 0,27-6 0,29-3 0,-53 9 0,-1 0 0,0-2 0,24-7 0,-132 17 0,-204 69 0,234-62 0,-213 56 0,272-69 0,0 0 0,0 0 0,0 0 0,1 0 0,-1 0 0,0 0 0,0 0 0,0 0 0,0 0 0,0 0 0,0 0 0,0 0 0,1 1 0,-1-1 0,0 0 0,0 0 0,0 0 0,0 0 0,0 0 0,0 0 0,0 0 0,0 0 0,0 1 0,0-1 0,0 0 0,0 0 0,0 0 0,0 0 0,0 0 0,0 0 0,0 0 0,0 1 0,0-1 0,0 0 0,0 0 0,0 0 0,0 0 0,0 0 0,0 0 0,0 1 0,0-1 0,0 0 0,0 0 0,27 2 0,35 0 0,-32-1 0,50 8 0,-49-4 0,47 1 0,307-7-1365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48.7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0 24575,'-1'0'0,"-1"0"0,1 0 0,-1 1 0,0-1 0,1 0 0,-1 1 0,1-1 0,-1 1 0,1-1 0,0 1 0,-1 0 0,1 0 0,-1-1 0,1 1 0,0 0 0,0 0 0,0 0 0,-1 1 0,1-1 0,0 0 0,0 0 0,-1 2 0,0 1 0,0 0 0,1 0 0,-1 1 0,0-1 0,1 0 0,0 1 0,-1 8 0,1 4 0,0 1 0,2-1 0,1 20 0,-2-36 0,0 1 0,0-1 0,0 1 0,0-1 0,0 1 0,1-1 0,-1 1 0,0-1 0,1 0 0,-1 1 0,1-1 0,-1 1 0,1-1 0,0 0 0,-1 1 0,1-1 0,0 0 0,0 0 0,0 0 0,0 0 0,0 0 0,0 0 0,0 0 0,1 0 0,-1 0 0,0 0 0,1 0 0,0 0 0,1-1 0,-1 0 0,0 0 0,1-1 0,-1 1 0,0-1 0,0 1 0,0-1 0,1 0 0,-1 0 0,0 0 0,0 0 0,0 0 0,0 0 0,0-1 0,3-2 0,5-5 0,0-1 0,0 0 0,-1 0 0,16-23 0,-22 27 0,1-1 0,0 1 0,0 0 0,1 0 0,-1 0 0,1 1 0,0-1 0,1 1 0,0 1 0,-1-1 0,1 1 0,1 0 0,-1 0 0,1 1 0,-1 0 0,1 0 0,0 0 0,0 1 0,11-2 0,-16 4 3,0 0 0,0 0 0,0 0 0,0 0 0,0 0 0,1 1 0,-1-1 0,0 1-1,0-1 1,0 1 0,0 0 0,0 0 0,0 0 0,-1 0 0,1 0 0,0 0 0,0 1 0,-1-1 0,1 1 0,-1-1-1,1 1 1,-1-1 0,0 1 0,1 0 0,-1 0 0,0 0 0,0 0 0,0 0 0,-1 0 0,1 0 0,0 0-1,-1 0 1,1 0 0,-1 0 0,1 4 0,1 10-267,0-1 0,-1 1-1,-1 25 1,0-35-149,0 14-6413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64 24575,'58'1'0,"-23"0"0,0-1 0,1-2 0,68-12 0,-11 1 0,-23 4 0,85-16-1365,-139 22-5461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45 1 24575,'-19'64'0,"16"-19"0,-9 49 0,9-81-124,0-1 0,1 1 0,1 0 0,0 0 0,0 0 0,2 0-1,-1 0 1,2 0 0,0 0 0,3 12 0,0-11-6702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44 24575,'55'-2'0,"84"-13"0,-105 10-118,25-5-506,106-2 1,-146 12-6203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47 0 24575,'-1'0'0,"-1"0"0,1 0 0,-1 1 0,0-1 0,1 0 0,-1 1 0,1-1 0,-1 1 0,1-1 0,0 1 0,-1 0 0,1 0 0,-1-1 0,1 1 0,0 0 0,0 0 0,0 0 0,-1 1 0,1-1 0,0 0 0,0 0 0,-1 2 0,0 1 0,0 0 0,1 0 0,-1 1 0,0-1 0,1 0 0,0 1 0,-1 8 0,1 4 0,0 1 0,2-1 0,1 20 0,-2-36 0,0 1 0,0-1 0,0 1 0,0-1 0,0 1 0,1-1 0,-1 1 0,0-1 0,1 0 0,-1 1 0,1-1 0,-1 1 0,1-1 0,0 0 0,-1 1 0,1-1 0,0 0 0,0 0 0,0 0 0,0 0 0,0 0 0,0 0 0,0 0 0,1 0 0,-1 0 0,0 0 0,1 0 0,0 0 0,1-1 0,-1 0 0,0 0 0,1-1 0,-1 1 0,0-1 0,0 1 0,0-1 0,1 0 0,-1 0 0,0 0 0,0 0 0,0 0 0,0 0 0,0-1 0,3-2 0,5-5 0,0-1 0,0 0 0,-1 0 0,16-23 0,-22 27 0,1-1 0,0 1 0,0 0 0,1 0 0,-1 0 0,1 1 0,0-1 0,1 1 0,0 1 0,-1-1 0,1 1 0,1 0 0,-1 0 0,1 1 0,-1 0 0,1 0 0,0 0 0,0 1 0,11-2 0,-16 4 3,0 0 0,0 0 0,0 0 0,0 0 0,0 0 0,1 1 0,-1-1 0,0 1-1,0-1 1,0 1 0,0 0 0,0 0 0,0 0 0,-1 0 0,1 0 0,0 0 0,0 1 0,-1-1 0,1 1 0,-1-1-1,1 1 1,-1-1 0,0 1 0,1 0 0,-1 0 0,0 0 0,0 0 0,0 0 0,-1 0 0,1 0 0,0 0-1,-1 0 1,1 0 0,-1 0 0,1 4 0,1 10-267,0-1 0,-1 1-1,-1 25 1,0-35-149,0 14-6413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24575,'0'346'-1365,"0"-328"-5461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24575,'25'-1'0,"-13"1"0,-1-1 0,1 1 0,0 1 0,0 0 0,-1 1 0,13 3 0,-22-4 0,0-1 0,0 1 0,0 0 0,0 1 0,0-1 0,0 0 0,0 0 0,0 1 0,-1-1 0,1 1 0,0 0 0,-1-1 0,1 1 0,-1 0 0,0 0 0,0 0 0,1 0 0,-1 0 0,-1 0 0,1 0 0,0 1 0,0-1 0,-1 0 0,1 0 0,-1 1 0,0-1 0,0 0 0,0 1 0,0-1 0,0 0 0,0 0 0,0 1 0,-1-1 0,1 0 0,-1 1 0,-1 2 0,0 0 0,1-1 0,0 0 0,-1 0 0,0 0 0,0 0 0,0 0 0,-1-1 0,1 1 0,-1-1 0,0 1 0,0-1 0,0 0 0,0 0 0,-7 4 0,-2 1 0,0-1 0,-1 0 0,-15 5 0,-12 7 0,37-17-1365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0 24575,'-8'43'0,"6"-37"0,0 0 0,0 0 0,1-1 0,0 1 0,0 0 0,1 0 0,0 7 0,0-12 0,1 1 0,-1 0 0,1-1 0,-1 1 0,1 0 0,0-1 0,0 1 0,-1-1 0,1 1 0,0-1 0,1 0 0,-1 1 0,0-1 0,0 0 0,1 0 0,-1 1 0,0-1 0,1 0 0,-1-1 0,1 1 0,-1 0 0,1 0 0,0-1 0,-1 1 0,1-1 0,0 1 0,-1-1 0,1 1 0,2-1 0,9 2 0,1 0 0,-1-1 0,1 0 0,-1-1 0,18-2 0,-27 2 0,-1 0 0,0 0 0,1-1 0,-1 1 0,0-1 0,1 0 0,-1 0 0,0 0 0,0-1 0,0 1 0,0-1 0,0 0 0,0 1 0,0-1 0,0 0 0,-1-1 0,1 1 0,-1 0 0,1-1 0,-1 0 0,0 1 0,0-1 0,-1 0 0,1 0 0,2-6 0,0-8 0,9-26 0,-6 100 0,-4-16-1365,2-26-5461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24575,'50'1'0,"-16"0"0,1-1 0,-1-2 0,60-11 0,-27-4-1365,-53 12-5461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89 0 24575,'-2'1'0,"0"0"0,0-1 0,-1 1 0,1 0 0,0 0 0,0 0 0,1 1 0,-1-1 0,0 0 0,0 1 0,0-1 0,1 1 0,-1-1 0,1 1 0,-1 0 0,1 0 0,0 0 0,0 0 0,0 0 0,0 0 0,-1 2 0,-17 47 0,9-15 0,3 1 0,0 0 0,3 0 0,1 0 0,1 0 0,5 46 0,5-48-1365,-3-22-5461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 87 24575,'158'11'0,"8"0"0,-109-11 0,101 16 0,-92-10 0,-1-2 0,73-7 0,-28 1 0,-944 2 0,891-2 0,83-13 0,-57-1 0,87-30 0,19-3 0,-256 49 0,47-1 0,1 1 0,-39 3 0,-201 35 0,1-35 0,214-4 0,668 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49.0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24575,'0'346'-1365,"0"-328"-5461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416 22 24575,'-55'-11'0,"3"1"0,37 9 0,0 1 0,0 0 0,0 2 0,-1-1 0,1 2 0,1 0 0,-1 1 0,0 0 0,-15 7 0,20-6 0,0 1 0,0-1 0,1 2 0,-1-1 0,1 1 0,1 1 0,-1 0 0,1 0 0,1 0 0,-1 1 0,2 0 0,-12 19 0,14-20 0,1 1 0,-1 0 0,2 0 0,-1-1 0,1 2 0,1-1 0,-1 0 0,1 0 0,1 0 0,0 1 0,0-1 0,1 0 0,0 0 0,1 0 0,0 0 0,4 12 0,-4-13 0,1-1 0,0 1 0,0-1 0,1 1 0,0-1 0,0 0 0,1-1 0,0 1 0,0-1 0,0 0 0,1 0 0,0 0 0,0-1 0,0 0 0,1 0 0,0-1 0,0 1 0,11 4 0,0-3 0,0-1 0,0 0 0,1-1 0,-1-1 0,1-1 0,0-1 0,-1 0 0,1-2 0,0 0 0,0-1 0,-1 0 0,1-2 0,-1 0 0,0-1 0,0-1 0,0-1 0,-1 0 0,0-2 0,-1 0 0,1 0 0,-2-2 0,0 0 0,0 0 0,-1-2 0,14-14 0,-22 21 0,0-2 0,0 1 0,-1-1 0,0 1 0,0-1 0,-1-1 0,5-10 0,-8 16 0,0 0 0,0 0 0,0 0 0,0 0 0,0 0 0,-1 0 0,1 0 0,-1-1 0,0 1 0,0 0 0,0 0 0,0 0 0,-1 0 0,1 0 0,-1-1 0,0 1 0,0 0 0,0 0 0,0 0 0,0 1 0,-1-1 0,1 0 0,-1 0 0,-3-4 0,4 6-44,0 1 0,0-1 0,0 0 0,0 1 0,0-1 0,0 1 0,0-1 0,0 1 0,0 0 0,0-1 0,0 1 0,-1 0 0,1 0 0,0 0 0,0 0 0,0 0 0,0 0-1,0 0 1,0 0 0,0 0 0,-1 0 0,1 1 0,0-1 0,0 0 0,0 1 0,0-1 0,0 1 0,0-1 0,0 1 0,-1 1 0,-8 5-6782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24575,'4'0'0,"5"0"0,4 0 0,4 0 0,2 0 0,2 0 0,2 0 0,-1 0 0,0 0 0,1 0 0,-1 0 0,0 0 0,-1 0 0,1 0 0,0 0 0,-1 0 0,-3 0-8191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24575,'2'29'0,"1"0"0,1-1 0,11 38 0,6 40 0,-21-101 17,1 0 0,0 0 1,1 0-1,-1 0 0,1 0 0,3 6 0,-5-10-52,0 0 1,1 0-1,-1-1 1,1 1-1,-1 0 1,1 0-1,-1-1 1,1 1-1,-1 0 1,1-1-1,0 1 1,-1 0-1,1-1 0,0 1 1,0-1-1,-1 1 1,1-1-1,0 0 1,0 1-1,0-1 1,0 0-1,-1 0 1,1 1-1,0-1 1,0 0-1,0 0 1,0 0-1,0 0 0,0 0 1,-1 0-1,1 0 1,0 0-1,0-1 1,0 1-1,0 0 1,0 0-1,-1-1 1,1 1-1,0-1 1,0 1-1,0-1 0,1 0 1,6-6-6792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61 24575,'1'-1'0,"-1"-1"0,1 1 0,0 0 0,-1 0 0,1 0 0,0 0 0,0 0 0,0 0 0,0 0 0,0 0 0,0 0 0,0 0 0,0 1 0,0-1 0,0 0 0,0 1 0,0-1 0,0 1 0,1-1 0,-1 1 0,0-1 0,0 1 0,1 0 0,-1 0 0,0 0 0,1 0 0,1 0 0,44-4 0,-42 4 0,105 1 0,43-2 0,-150 1-80,0 0 0,0-1-1,0 1 1,0-1 0,0 0-1,0 0 1,0 0 0,0 0-1,0 0 1,-1-1 0,1 1 0,0-1-1,-1 0 1,1 0 0,-1 0-1,4-4 1,3-8-6746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9:10:36.43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24575,'3'65'0,"11"65"0,-9-88 0,5 18 0,-5-34 0,-2 1 0,1 32 0,-4-40-97,1-10-156,-1 1-1,0-1 0,-1 1 1,-3 15-1,-1-11-6572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49.56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24575,'25'-1'0,"-13"1"0,-1-1 0,1 1 0,0 1 0,0 0 0,-1 1 0,13 3 0,-22-4 0,0-1 0,0 1 0,0 0 0,0 1 0,0-1 0,0 0 0,0 0 0,0 1 0,-1-1 0,1 1 0,0 0 0,-1-1 0,1 1 0,-1 0 0,0 0 0,0 0 0,1 0 0,-1 0 0,-1 0 0,1 0 0,0 1 0,0-1 0,-1 0 0,1 0 0,-1 1 0,0-1 0,0 0 0,0 1 0,0-1 0,0 0 0,0 0 0,0 1 0,-1-1 0,1 0 0,-1 1 0,-1 2 0,0 0 0,1-1 0,0 0 0,-1 0 0,0 0 0,0 0 0,0 0 0,-1-1 0,1 1 0,-1-1 0,0 1 0,0-1 0,0 0 0,0 0 0,-7 4 0,-2 1 0,0-1 0,-1 0 0,-15 5 0,-12 7 0,37-17-1365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50.1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 0 24575,'-8'43'0,"6"-37"0,0 0 0,0 0 0,1-1 0,0 1 0,0 0 0,1 0 0,0 7 0,0-12 0,1 1 0,-1 0 0,1-1 0,-1 1 0,1 0 0,0-1 0,0 1 0,-1-1 0,1 1 0,0-1 0,1 0 0,-1 1 0,0-1 0,0 0 0,1 0 0,-1 1 0,0-1 0,1 0 0,-1-1 0,1 1 0,-1 0 0,1 0 0,0-1 0,-1 1 0,1-1 0,0 1 0,-1-1 0,1 1 0,2-1 0,9 2 0,1 0 0,-1-1 0,1 0 0,-1-1 0,18-2 0,-27 2 0,-1 0 0,0 0 0,1-1 0,-1 1 0,0-1 0,1 0 0,-1 0 0,0 0 0,0-1 0,0 1 0,0-1 0,0 0 0,0 1 0,0-1 0,0 0 0,-1-1 0,1 1 0,-1 0 0,1-1 0,-1 0 0,0 1 0,0-1 0,-1 0 0,1 0 0,2-6 0,0-8 0,9-26 0,-6 100 0,-4-16-1365,2-26-5461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06T18:50:50.51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24575,'50'1'0,"-16"0"0,1-1 0,-1-2 0,60-11 0,-27-4-1365,-53 12-5461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BE999-9D79-451D-AA64-C7E198F34856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EE5CA-28BF-4C09-A261-D7B8DC04D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843D9-BBE1-666A-684E-95A5B3239B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62590-7793-E4DC-9848-D70C57902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B5594-B36F-550C-87AA-872D160B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3A84B-7D2F-49C9-80CC-7C6FEA9F0856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DF123-83AF-B827-F60D-F07C3431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D8016-B96A-EA99-8CA4-2F07CB35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5BE68-DACB-517B-3599-DEA08575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12748-1AFA-BCD3-2832-DBC0E015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B65E9-6AA9-EA17-BAA6-E2879984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8CE5-8338-46C7-9793-C750E7B7B4D9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7831-DE17-1D7C-798E-71E628A6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E0FA4-F72C-A75A-3309-34C725B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3F05D-9D7F-0113-A82F-B9933690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68516-4C05-0C13-7E89-B7818AA4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97CB8-660C-2EC4-45A1-F733832E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6F615-6F60-4997-8EE4-F55C54E1725C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D62C1-191F-FBBB-783F-3032370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CC41C-E7FB-5CD5-F05E-F9A0123B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41846-A3C4-66BE-C19B-426B1493C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err="1"/>
              <a:t>Titl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5572-D860-474C-3FA5-5E30E8F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DAD4A-25E5-4A46-10C7-7DC6F9AF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1BD3-8305-43B3-9923-257FBF17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B44BB-CE6C-823A-1547-8233127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1690-CD05-4B40-37BD-737F6C4B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24CA2-E3AC-3DB7-5EA0-BCCFBFD7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75187-6338-EB7F-84C2-A8DFDBA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EDA0-2BFD-4B8D-A309-47B2762E3C09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116DC-C2D2-17FD-0670-4018A04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9505-77F3-973A-4A77-407A7D10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2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1688-7777-D341-8BE2-B080030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C86A-D334-9460-D672-B469FF47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F012F-B037-6BC0-DCEC-41C4F997C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74B44-9A1F-1A00-7071-B7A0D8F9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7136-5D48-466E-9132-CD6D4D3B621A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2EE9-C27C-2D74-C73E-A37EEB3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C3845-FA21-6B62-D010-5AFE32EA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400-0404-7A85-2E7E-032869E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737AF-1D5B-C0D9-87FA-4C1B726F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33EE-9A1D-AB71-3288-76B57DFA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3D09D-7D5A-ABE8-DE38-113722A7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4B54F-E9B1-D2C4-EC9A-A7DC1D458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8A019-7B32-D688-0429-54BDB5A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F2C7-4908-4740-9A1B-E3A4C4BA1BF1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D7954-2837-A14F-9B6C-076BD5F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B908F5-F72E-9604-D306-DD32A04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1B86-EBE2-0F57-090C-C31ACA7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053E8-F883-E4FE-AE74-EAD091EE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C6169-0CAD-47D8-8B83-ACE92CE1847A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7B020-F6E2-6C53-D638-67BAA47B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64D6A-08B3-7E5C-D2B6-F9A83DBD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B6784-24C4-FD43-CC24-A65B3BF3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BBBC3-1506-4F85-B396-E27E81110E46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28DAE8-9990-66D8-F5E0-00F83A6E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4574D-AE4B-6ACA-30E6-5BEF9C3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96AC-8778-2324-A216-02EA2B7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6749C-BFA7-E361-D0A8-12DF99A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FB7CF-8E79-4D8C-1C94-05BCE7C6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ADF7-23A1-E5F4-CC89-52E73F5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0D266-58A1-4588-9894-D384EE4E703F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85F17-A3BF-7343-5350-697CE9FB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DA9AE-1B19-89FA-ADAD-7F7E345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8925-5F77-79D9-978F-933303C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858C2-0CBE-DB93-826B-B8F0A60A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916A2-7F4C-4213-A59D-9A6AC9D2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7B87D-17FA-2955-5560-AF994A7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DF169-30FB-4132-9B29-E39903286344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E172-8C53-896B-03D0-18189115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A806D-5830-CB0B-19AE-8BC7CE3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8E3F1-AC57-A1DB-19D3-B33ADE9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850F-97E2-EFEC-FA26-4E7BB6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08438-D9C2-83FB-7F99-A83A8D6C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E5290F4-66D4-4B1C-A456-EB8378BDCFA6}" type="datetime1">
              <a:rPr lang="en-US" altLang="ko-KR" smtClean="0"/>
              <a:pPr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7D593-7453-216C-9AD2-F38172F8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A6965-E14F-BC2D-ED1F-9D4D0E79E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A7F9607-BA5C-406C-B8F1-9CD3498981D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2.png"/><Relationship Id="rId7" Type="http://schemas.openxmlformats.org/officeDocument/2006/relationships/customXml" Target="../ink/ink3.xml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30" Type="http://schemas.openxmlformats.org/officeDocument/2006/relationships/image" Target="../media/image20.png"/><Relationship Id="rId8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customXml" Target="../ink/ink17.xml"/><Relationship Id="rId21" Type="http://schemas.openxmlformats.org/officeDocument/2006/relationships/customXml" Target="../ink/ink26.xml"/><Relationship Id="rId34" Type="http://schemas.openxmlformats.org/officeDocument/2006/relationships/image" Target="../media/image22.png"/><Relationship Id="rId7" Type="http://schemas.openxmlformats.org/officeDocument/2006/relationships/customXml" Target="../ink/ink19.xml"/><Relationship Id="rId12" Type="http://schemas.openxmlformats.org/officeDocument/2006/relationships/image" Target="../media/image11.png"/><Relationship Id="rId17" Type="http://schemas.openxmlformats.org/officeDocument/2006/relationships/customXml" Target="../ink/ink24.xml"/><Relationship Id="rId25" Type="http://schemas.openxmlformats.org/officeDocument/2006/relationships/customXml" Target="../ink/ink28.xml"/><Relationship Id="rId33" Type="http://schemas.openxmlformats.org/officeDocument/2006/relationships/customXml" Target="../ink/ink32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21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5" Type="http://schemas.openxmlformats.org/officeDocument/2006/relationships/customXml" Target="../ink/ink18.xml"/><Relationship Id="rId15" Type="http://schemas.openxmlformats.org/officeDocument/2006/relationships/customXml" Target="../ink/ink23.xml"/><Relationship Id="rId23" Type="http://schemas.openxmlformats.org/officeDocument/2006/relationships/customXml" Target="../ink/ink27.xml"/><Relationship Id="rId28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customXml" Target="../ink/ink25.xml"/><Relationship Id="rId31" Type="http://schemas.openxmlformats.org/officeDocument/2006/relationships/customXml" Target="../ink/ink31.xml"/><Relationship Id="rId4" Type="http://schemas.openxmlformats.org/officeDocument/2006/relationships/image" Target="../media/image7.png"/><Relationship Id="rId9" Type="http://schemas.openxmlformats.org/officeDocument/2006/relationships/customXml" Target="../ink/ink20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29.xml"/><Relationship Id="rId30" Type="http://schemas.openxmlformats.org/officeDocument/2006/relationships/image" Target="../media/image20.png"/><Relationship Id="rId8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customXml" Target="../ink/ink33.xml"/><Relationship Id="rId21" Type="http://schemas.openxmlformats.org/officeDocument/2006/relationships/customXml" Target="../ink/ink42.xml"/><Relationship Id="rId34" Type="http://schemas.openxmlformats.org/officeDocument/2006/relationships/image" Target="../media/image22.png"/><Relationship Id="rId7" Type="http://schemas.openxmlformats.org/officeDocument/2006/relationships/customXml" Target="../ink/ink35.xml"/><Relationship Id="rId12" Type="http://schemas.openxmlformats.org/officeDocument/2006/relationships/image" Target="../media/image11.png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33" Type="http://schemas.openxmlformats.org/officeDocument/2006/relationships/customXml" Target="../ink/ink48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37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customXml" Target="../ink/ink41.xml"/><Relationship Id="rId31" Type="http://schemas.openxmlformats.org/officeDocument/2006/relationships/customXml" Target="../ink/ink47.xml"/><Relationship Id="rId4" Type="http://schemas.openxmlformats.org/officeDocument/2006/relationships/image" Target="../media/image7.png"/><Relationship Id="rId9" Type="http://schemas.openxmlformats.org/officeDocument/2006/relationships/customXml" Target="../ink/ink36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45.xml"/><Relationship Id="rId30" Type="http://schemas.openxmlformats.org/officeDocument/2006/relationships/image" Target="../media/image20.png"/><Relationship Id="rId8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4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customXml" Target="../ink/ink49.xml"/><Relationship Id="rId21" Type="http://schemas.openxmlformats.org/officeDocument/2006/relationships/customXml" Target="../ink/ink58.xml"/><Relationship Id="rId34" Type="http://schemas.openxmlformats.org/officeDocument/2006/relationships/image" Target="../media/image22.png"/><Relationship Id="rId7" Type="http://schemas.openxmlformats.org/officeDocument/2006/relationships/customXml" Target="../ink/ink51.xml"/><Relationship Id="rId12" Type="http://schemas.openxmlformats.org/officeDocument/2006/relationships/image" Target="../media/image11.png"/><Relationship Id="rId17" Type="http://schemas.openxmlformats.org/officeDocument/2006/relationships/customXml" Target="../ink/ink56.xml"/><Relationship Id="rId25" Type="http://schemas.openxmlformats.org/officeDocument/2006/relationships/customXml" Target="../ink/ink60.xml"/><Relationship Id="rId33" Type="http://schemas.openxmlformats.org/officeDocument/2006/relationships/customXml" Target="../ink/ink64.xml"/><Relationship Id="rId2" Type="http://schemas.openxmlformats.org/officeDocument/2006/relationships/image" Target="../media/image6.png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customXml" Target="../ink/ink53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5" Type="http://schemas.openxmlformats.org/officeDocument/2006/relationships/customXml" Target="../ink/ink50.xml"/><Relationship Id="rId15" Type="http://schemas.openxmlformats.org/officeDocument/2006/relationships/customXml" Target="../ink/ink55.xml"/><Relationship Id="rId23" Type="http://schemas.openxmlformats.org/officeDocument/2006/relationships/customXml" Target="../ink/ink59.xml"/><Relationship Id="rId28" Type="http://schemas.openxmlformats.org/officeDocument/2006/relationships/image" Target="../media/image19.png"/><Relationship Id="rId10" Type="http://schemas.openxmlformats.org/officeDocument/2006/relationships/image" Target="../media/image10.png"/><Relationship Id="rId19" Type="http://schemas.openxmlformats.org/officeDocument/2006/relationships/customXml" Target="../ink/ink57.xml"/><Relationship Id="rId31" Type="http://schemas.openxmlformats.org/officeDocument/2006/relationships/customXml" Target="../ink/ink63.xml"/><Relationship Id="rId4" Type="http://schemas.openxmlformats.org/officeDocument/2006/relationships/image" Target="../media/image7.png"/><Relationship Id="rId9" Type="http://schemas.openxmlformats.org/officeDocument/2006/relationships/customXml" Target="../ink/ink52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61.xml"/><Relationship Id="rId30" Type="http://schemas.openxmlformats.org/officeDocument/2006/relationships/image" Target="../media/image20.png"/><Relationship Id="rId8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OTOvD496us?feature=oemb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SIGGRAPH Asia:</a:t>
            </a:r>
            <a:br>
              <a:rPr lang="en-US" altLang="ko-KR" b="1" dirty="0"/>
            </a:br>
            <a:r>
              <a:rPr lang="en-US" altLang="ko-KR" b="1" dirty="0"/>
              <a:t>Neural </a:t>
            </a:r>
            <a:r>
              <a:rPr lang="en-US" altLang="ko-KR" b="1" dirty="0" err="1"/>
              <a:t>Prefracture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0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Prefracture</a:t>
            </a:r>
            <a:r>
              <a:rPr lang="en-US" dirty="0"/>
              <a:t> mesh generation is performed before runtime</a:t>
            </a:r>
          </a:p>
          <a:p>
            <a:r>
              <a:rPr lang="en-US" dirty="0"/>
              <a:t>It can be very slow</a:t>
            </a:r>
          </a:p>
          <a:p>
            <a:r>
              <a:rPr lang="en-US" dirty="0"/>
              <a:t>Okay, let us employ the magical neural network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506971E6-F910-16D7-1E21-11729B6C0AE3}"/>
              </a:ext>
            </a:extLst>
          </p:cNvPr>
          <p:cNvSpPr txBox="1">
            <a:spLocks/>
          </p:cNvSpPr>
          <p:nvPr/>
        </p:nvSpPr>
        <p:spPr>
          <a:xfrm>
            <a:off x="3447288" y="3877055"/>
            <a:ext cx="5056632" cy="1179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Elude </a:t>
            </a:r>
            <a:r>
              <a:rPr lang="en-US" sz="1800" i="1"/>
              <a:t>runtime</a:t>
            </a:r>
            <a:r>
              <a:rPr lang="en-US" sz="1800"/>
              <a:t> fully physics-based simulation</a:t>
            </a:r>
          </a:p>
          <a:p>
            <a:r>
              <a:rPr lang="en-US" sz="1800"/>
              <a:t>Generate fractured meshes at pre-runtime</a:t>
            </a:r>
          </a:p>
          <a:p>
            <a:r>
              <a:rPr lang="en-US" sz="1800"/>
              <a:t>Replace the original mesh upon impact at runtime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329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Dataset?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has never been a task like this; there is no dataset!</a:t>
            </a:r>
          </a:p>
          <a:p>
            <a:r>
              <a:rPr lang="en-US" dirty="0"/>
              <a:t>I found out that there is a task called “3D assembly”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10242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DAD5EA17-D2D7-1A80-68CD-0B1F4C85F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56" y="3429000"/>
            <a:ext cx="5034844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145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Dataset?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Flip the input and output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10242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DAD5EA17-D2D7-1A80-68CD-0B1F4C85F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81"/>
          <a:stretch/>
        </p:blipFill>
        <p:spPr bwMode="auto">
          <a:xfrm>
            <a:off x="2009123" y="2852308"/>
            <a:ext cx="1179124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5CA076AC-CC33-653C-B0B1-3652EB7CE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4" r="2145"/>
          <a:stretch/>
        </p:blipFill>
        <p:spPr bwMode="auto">
          <a:xfrm>
            <a:off x="3795251" y="2852307"/>
            <a:ext cx="1252728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F4083A-FE70-436B-434D-EF79C7A5B73A}"/>
              </a:ext>
            </a:extLst>
          </p:cNvPr>
          <p:cNvCxnSpPr/>
          <p:nvPr/>
        </p:nvCxnSpPr>
        <p:spPr>
          <a:xfrm>
            <a:off x="3309134" y="4162225"/>
            <a:ext cx="4241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5C8B0CD9-56EC-C907-14F3-3AD3B4940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81"/>
          <a:stretch/>
        </p:blipFill>
        <p:spPr bwMode="auto">
          <a:xfrm>
            <a:off x="8425681" y="2835879"/>
            <a:ext cx="1179124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8CC239FA-9BBC-E11C-F34B-5B2E0CB9A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4" r="2145"/>
          <a:stretch/>
        </p:blipFill>
        <p:spPr bwMode="auto">
          <a:xfrm>
            <a:off x="6517659" y="2852307"/>
            <a:ext cx="1252728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0302341-3B14-FABA-BED1-33F8E78E4E55}"/>
              </a:ext>
            </a:extLst>
          </p:cNvPr>
          <p:cNvCxnSpPr/>
          <p:nvPr/>
        </p:nvCxnSpPr>
        <p:spPr>
          <a:xfrm>
            <a:off x="7865960" y="4145796"/>
            <a:ext cx="4241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8D26740-5EB4-F1F7-96A7-AF666E38CDC5}"/>
              </a:ext>
            </a:extLst>
          </p:cNvPr>
          <p:cNvGrpSpPr/>
          <p:nvPr/>
        </p:nvGrpSpPr>
        <p:grpSpPr>
          <a:xfrm>
            <a:off x="7012788" y="5338300"/>
            <a:ext cx="769680" cy="325800"/>
            <a:chOff x="7012788" y="5338300"/>
            <a:chExt cx="76968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261ED8C-BAE9-096E-B218-DB43A487315B}"/>
                    </a:ext>
                  </a:extLst>
                </p14:cNvPr>
                <p14:cNvContentPartPr/>
                <p14:nvPr/>
              </p14:nvContentPartPr>
              <p14:xfrm>
                <a:off x="7012788" y="5338300"/>
                <a:ext cx="285120" cy="788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261ED8C-BAE9-096E-B218-DB43A487315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6668" y="5332180"/>
                  <a:ext cx="297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6972E1F-6091-7365-EB0B-FB56C13DAA44}"/>
                    </a:ext>
                  </a:extLst>
                </p14:cNvPr>
                <p14:cNvContentPartPr/>
                <p14:nvPr/>
              </p14:nvContentPartPr>
              <p14:xfrm>
                <a:off x="7090548" y="5463580"/>
                <a:ext cx="217080" cy="241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6972E1F-6091-7365-EB0B-FB56C13DAA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84428" y="5457460"/>
                  <a:ext cx="229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A18D330-F18C-F0F4-77D6-28FDBE03C4EF}"/>
                    </a:ext>
                  </a:extLst>
                </p14:cNvPr>
                <p14:cNvContentPartPr/>
                <p14:nvPr/>
              </p14:nvContentPartPr>
              <p14:xfrm>
                <a:off x="7221228" y="5478340"/>
                <a:ext cx="16560" cy="1342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A18D330-F18C-F0F4-77D6-28FDBE03C4E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15108" y="5472220"/>
                  <a:ext cx="28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FCA1D9E-4DF3-FBB7-6C93-BAD030B50885}"/>
                    </a:ext>
                  </a:extLst>
                </p14:cNvPr>
                <p14:cNvContentPartPr/>
                <p14:nvPr/>
              </p14:nvContentPartPr>
              <p14:xfrm>
                <a:off x="7160028" y="5610100"/>
                <a:ext cx="169920" cy="162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FCA1D9E-4DF3-FBB7-6C93-BAD030B5088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53908" y="5603980"/>
                  <a:ext cx="182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FDC8BA4-065D-3175-B351-B1D20E0FEE5C}"/>
                    </a:ext>
                  </a:extLst>
                </p14:cNvPr>
                <p14:cNvContentPartPr/>
                <p14:nvPr/>
              </p14:nvContentPartPr>
              <p14:xfrm>
                <a:off x="7329228" y="5525140"/>
                <a:ext cx="110880" cy="673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FDC8BA4-065D-3175-B351-B1D20E0FEE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3108" y="5519020"/>
                  <a:ext cx="123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2E6FC1F1-1457-479D-2ADA-87004EBA83F4}"/>
                    </a:ext>
                  </a:extLst>
                </p14:cNvPr>
                <p14:cNvContentPartPr/>
                <p14:nvPr/>
              </p14:nvContentPartPr>
              <p14:xfrm>
                <a:off x="7477908" y="5532700"/>
                <a:ext cx="360" cy="1314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2E6FC1F1-1457-479D-2ADA-87004EBA83F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71788" y="5526580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0A5231F3-DBA6-8374-981F-C20A7386168D}"/>
                    </a:ext>
                  </a:extLst>
                </p14:cNvPr>
                <p14:cNvContentPartPr/>
                <p14:nvPr/>
              </p14:nvContentPartPr>
              <p14:xfrm>
                <a:off x="7500948" y="5508940"/>
                <a:ext cx="56520" cy="705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0A5231F3-DBA6-8374-981F-C20A738616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94828" y="5502820"/>
                  <a:ext cx="68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F5DDC58-DE0D-BBAB-2B2A-F771CEAE6598}"/>
                    </a:ext>
                  </a:extLst>
                </p14:cNvPr>
                <p14:cNvContentPartPr/>
                <p14:nvPr/>
              </p14:nvContentPartPr>
              <p14:xfrm>
                <a:off x="7564308" y="5532700"/>
                <a:ext cx="87480" cy="49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F5DDC58-DE0D-BBAB-2B2A-F771CEAE659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58188" y="5526580"/>
                  <a:ext cx="99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CDC13DF6-8DC4-BF89-D850-2ACAF1CBB07C}"/>
                    </a:ext>
                  </a:extLst>
                </p14:cNvPr>
                <p14:cNvContentPartPr/>
                <p14:nvPr/>
              </p14:nvContentPartPr>
              <p14:xfrm>
                <a:off x="7664028" y="5504260"/>
                <a:ext cx="118440" cy="136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CDC13DF6-8DC4-BF89-D850-2ACAF1CBB07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57908" y="5498140"/>
                  <a:ext cx="130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49CB355-95F8-592D-63D5-9A6C1842EF44}"/>
                    </a:ext>
                  </a:extLst>
                </p14:cNvPr>
                <p14:cNvContentPartPr/>
                <p14:nvPr/>
              </p14:nvContentPartPr>
              <p14:xfrm>
                <a:off x="7740348" y="5431900"/>
                <a:ext cx="32400" cy="1576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49CB355-95F8-592D-63D5-9A6C1842EF4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34228" y="5425780"/>
                  <a:ext cx="446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E66DD31-D344-B88B-4FCA-9AF7AA33F4BB}"/>
              </a:ext>
            </a:extLst>
          </p:cNvPr>
          <p:cNvGrpSpPr/>
          <p:nvPr/>
        </p:nvGrpSpPr>
        <p:grpSpPr>
          <a:xfrm>
            <a:off x="8817468" y="5354500"/>
            <a:ext cx="651240" cy="299160"/>
            <a:chOff x="8817468" y="5354500"/>
            <a:chExt cx="6512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57F1063-C0DB-8910-5203-5A6B3F307863}"/>
                    </a:ext>
                  </a:extLst>
                </p14:cNvPr>
                <p14:cNvContentPartPr/>
                <p14:nvPr/>
              </p14:nvContentPartPr>
              <p14:xfrm>
                <a:off x="8817468" y="5354500"/>
                <a:ext cx="331560" cy="4860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57F1063-C0DB-8910-5203-5A6B3F30786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11348" y="5348380"/>
                  <a:ext cx="343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EC16106-3270-40BC-D031-538109ABBE0A}"/>
                    </a:ext>
                  </a:extLst>
                </p14:cNvPr>
                <p14:cNvContentPartPr/>
                <p14:nvPr/>
              </p14:nvContentPartPr>
              <p14:xfrm>
                <a:off x="9095028" y="5470780"/>
                <a:ext cx="230040" cy="1645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EC16106-3270-40BC-D031-538109ABBE0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88908" y="5464660"/>
                  <a:ext cx="24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9F71B89-B2BF-B306-D28F-05FF9858D40D}"/>
                    </a:ext>
                  </a:extLst>
                </p14:cNvPr>
                <p14:cNvContentPartPr/>
                <p14:nvPr/>
              </p14:nvContentPartPr>
              <p14:xfrm>
                <a:off x="9205908" y="5548180"/>
                <a:ext cx="115560" cy="3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9F71B89-B2BF-B306-D28F-05FF9858D40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99788" y="5542060"/>
                  <a:ext cx="127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7C0368F-1C5B-4641-A66E-86BCBCE04E23}"/>
                    </a:ext>
                  </a:extLst>
                </p14:cNvPr>
                <p14:cNvContentPartPr/>
                <p14:nvPr/>
              </p14:nvContentPartPr>
              <p14:xfrm>
                <a:off x="9275748" y="5540620"/>
                <a:ext cx="35640" cy="1130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7C0368F-1C5B-4641-A66E-86BCBCE04E2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9628" y="5534500"/>
                  <a:ext cx="47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18B1679-262A-0EA6-CD89-C3C8F5519903}"/>
                    </a:ext>
                  </a:extLst>
                </p14:cNvPr>
                <p14:cNvContentPartPr/>
                <p14:nvPr/>
              </p14:nvContentPartPr>
              <p14:xfrm>
                <a:off x="9322188" y="5464660"/>
                <a:ext cx="146520" cy="219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18B1679-262A-0EA6-CD89-C3C8F551990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16068" y="5458540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A698AD59-FF8A-C862-919B-B277283D08EA}"/>
                    </a:ext>
                  </a:extLst>
                </p14:cNvPr>
                <p14:cNvContentPartPr/>
                <p14:nvPr/>
              </p14:nvContentPartPr>
              <p14:xfrm>
                <a:off x="9407508" y="5462860"/>
                <a:ext cx="16560" cy="182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A698AD59-FF8A-C862-919B-B277283D08E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01388" y="5456740"/>
                  <a:ext cx="28800" cy="19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820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How to model?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very difficult to deal with mesh as is (how to do this?)</a:t>
            </a:r>
          </a:p>
          <a:p>
            <a:r>
              <a:rPr lang="en-US" dirty="0"/>
              <a:t>Also, widely used triangle meshes do not have “volume information”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12290" name="Picture 2" descr="3D mesh-triangles with different resolution (3D Modelling for... | Download  Scientific Diagram">
            <a:extLst>
              <a:ext uri="{FF2B5EF4-FFF2-40B4-BE49-F238E27FC236}">
                <a16:creationId xmlns:a16="http://schemas.microsoft.com/office/drawing/2014/main" id="{5B3F8700-BA0E-ADF1-EEAE-21473B3C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851" y="3303080"/>
            <a:ext cx="2788297" cy="28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70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How to model?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decided to convert it to a point cloud</a:t>
            </a:r>
          </a:p>
          <a:p>
            <a:r>
              <a:rPr lang="en-US" dirty="0"/>
              <a:t>Sample points appropriately within the mesh</a:t>
            </a:r>
          </a:p>
          <a:p>
            <a:r>
              <a:rPr lang="en-US" dirty="0"/>
              <a:t>The implementation is quite hard, so I take a detour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9218" name="Picture 2" descr="Generating 3d body mesh from pointcloud - Support - VTK">
            <a:extLst>
              <a:ext uri="{FF2B5EF4-FFF2-40B4-BE49-F238E27FC236}">
                <a16:creationId xmlns:a16="http://schemas.microsoft.com/office/drawing/2014/main" id="{931309B8-9B0B-991A-FD84-D1CA2E35AB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720319" y="3624755"/>
            <a:ext cx="4751361" cy="23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3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How to model?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them based on which fragment meshes in datasets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7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CF0B3697-66D4-AEEC-BA42-8621BE387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81"/>
          <a:stretch/>
        </p:blipFill>
        <p:spPr bwMode="auto">
          <a:xfrm>
            <a:off x="6046691" y="2820380"/>
            <a:ext cx="1179124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3952A09D-C3B5-57ED-319D-AEB03BDB3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4" r="2145"/>
          <a:stretch/>
        </p:blipFill>
        <p:spPr bwMode="auto">
          <a:xfrm>
            <a:off x="4138669" y="2836808"/>
            <a:ext cx="1252728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87AF24A-A768-DA1C-C63D-36A5369D4FAB}"/>
              </a:ext>
            </a:extLst>
          </p:cNvPr>
          <p:cNvCxnSpPr/>
          <p:nvPr/>
        </p:nvCxnSpPr>
        <p:spPr>
          <a:xfrm>
            <a:off x="5486970" y="4130297"/>
            <a:ext cx="4241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4001365-FC58-4D6C-8C82-47FD0769A81C}"/>
              </a:ext>
            </a:extLst>
          </p:cNvPr>
          <p:cNvGrpSpPr/>
          <p:nvPr/>
        </p:nvGrpSpPr>
        <p:grpSpPr>
          <a:xfrm>
            <a:off x="4633798" y="5322801"/>
            <a:ext cx="769680" cy="325800"/>
            <a:chOff x="7012788" y="5338300"/>
            <a:chExt cx="76968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B4A3363-A3BB-EEC4-DEC7-BE613C319B55}"/>
                    </a:ext>
                  </a:extLst>
                </p14:cNvPr>
                <p14:cNvContentPartPr/>
                <p14:nvPr/>
              </p14:nvContentPartPr>
              <p14:xfrm>
                <a:off x="7012788" y="5338300"/>
                <a:ext cx="285120" cy="788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B4A3363-A3BB-EEC4-DEC7-BE613C319B5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6668" y="5332180"/>
                  <a:ext cx="297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DBA5860-37B3-5C23-01C7-E5E54A27AF4A}"/>
                    </a:ext>
                  </a:extLst>
                </p14:cNvPr>
                <p14:cNvContentPartPr/>
                <p14:nvPr/>
              </p14:nvContentPartPr>
              <p14:xfrm>
                <a:off x="7090548" y="5463580"/>
                <a:ext cx="217080" cy="24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DBA5860-37B3-5C23-01C7-E5E54A27AF4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84428" y="5457460"/>
                  <a:ext cx="229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043143C-F691-FB96-10C9-3A4EB8766EF6}"/>
                    </a:ext>
                  </a:extLst>
                </p14:cNvPr>
                <p14:cNvContentPartPr/>
                <p14:nvPr/>
              </p14:nvContentPartPr>
              <p14:xfrm>
                <a:off x="7221228" y="5478340"/>
                <a:ext cx="16560" cy="1342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043143C-F691-FB96-10C9-3A4EB8766E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15108" y="5472220"/>
                  <a:ext cx="28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D9C910-C375-5077-C87A-7C571D412C84}"/>
                    </a:ext>
                  </a:extLst>
                </p14:cNvPr>
                <p14:cNvContentPartPr/>
                <p14:nvPr/>
              </p14:nvContentPartPr>
              <p14:xfrm>
                <a:off x="7160028" y="5610100"/>
                <a:ext cx="169920" cy="162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D9C910-C375-5077-C87A-7C571D412C8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53908" y="5603980"/>
                  <a:ext cx="182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9DC8532-CA2F-608C-88E0-FCBF65C3B06D}"/>
                    </a:ext>
                  </a:extLst>
                </p14:cNvPr>
                <p14:cNvContentPartPr/>
                <p14:nvPr/>
              </p14:nvContentPartPr>
              <p14:xfrm>
                <a:off x="7329228" y="5525140"/>
                <a:ext cx="110880" cy="673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9DC8532-CA2F-608C-88E0-FCBF65C3B0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3108" y="5519020"/>
                  <a:ext cx="123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C86AF77-3027-C4D6-4707-981902CDC265}"/>
                    </a:ext>
                  </a:extLst>
                </p14:cNvPr>
                <p14:cNvContentPartPr/>
                <p14:nvPr/>
              </p14:nvContentPartPr>
              <p14:xfrm>
                <a:off x="7477908" y="5532700"/>
                <a:ext cx="360" cy="1314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C86AF77-3027-C4D6-4707-981902CDC2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71788" y="5526580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1BEAAC8-8895-B495-F384-987907894569}"/>
                    </a:ext>
                  </a:extLst>
                </p14:cNvPr>
                <p14:cNvContentPartPr/>
                <p14:nvPr/>
              </p14:nvContentPartPr>
              <p14:xfrm>
                <a:off x="7500948" y="5508940"/>
                <a:ext cx="56520" cy="705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1BEAAC8-8895-B495-F384-9879078945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94828" y="5502820"/>
                  <a:ext cx="68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B06F600-6202-6456-5695-716151463431}"/>
                    </a:ext>
                  </a:extLst>
                </p14:cNvPr>
                <p14:cNvContentPartPr/>
                <p14:nvPr/>
              </p14:nvContentPartPr>
              <p14:xfrm>
                <a:off x="7564308" y="5532700"/>
                <a:ext cx="87480" cy="496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B06F600-6202-6456-5695-71615146343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58188" y="5526580"/>
                  <a:ext cx="99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E98DEE4-BA1E-552D-1C79-2A45561A129F}"/>
                    </a:ext>
                  </a:extLst>
                </p14:cNvPr>
                <p14:cNvContentPartPr/>
                <p14:nvPr/>
              </p14:nvContentPartPr>
              <p14:xfrm>
                <a:off x="7664028" y="5504260"/>
                <a:ext cx="118440" cy="13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E98DEE4-BA1E-552D-1C79-2A45561A12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57908" y="5498140"/>
                  <a:ext cx="130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8CCE60F-8ED3-DCD9-70CC-7484E9134349}"/>
                    </a:ext>
                  </a:extLst>
                </p14:cNvPr>
                <p14:cNvContentPartPr/>
                <p14:nvPr/>
              </p14:nvContentPartPr>
              <p14:xfrm>
                <a:off x="7740348" y="5431900"/>
                <a:ext cx="32400" cy="1576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8CCE60F-8ED3-DCD9-70CC-7484E913434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34228" y="5425780"/>
                  <a:ext cx="446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3F69F7-7459-0E87-58B2-9DCE1C33D45C}"/>
              </a:ext>
            </a:extLst>
          </p:cNvPr>
          <p:cNvGrpSpPr/>
          <p:nvPr/>
        </p:nvGrpSpPr>
        <p:grpSpPr>
          <a:xfrm>
            <a:off x="6438478" y="5339001"/>
            <a:ext cx="651240" cy="299160"/>
            <a:chOff x="8817468" y="5354500"/>
            <a:chExt cx="6512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5FED6D8-A90D-B679-BFA7-9BF5ED6A8AC7}"/>
                    </a:ext>
                  </a:extLst>
                </p14:cNvPr>
                <p14:cNvContentPartPr/>
                <p14:nvPr/>
              </p14:nvContentPartPr>
              <p14:xfrm>
                <a:off x="8817468" y="5354500"/>
                <a:ext cx="331560" cy="486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5FED6D8-A90D-B679-BFA7-9BF5ED6A8A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11348" y="5348380"/>
                  <a:ext cx="343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DD54C7D-AABE-6A75-883C-423C1778B37D}"/>
                    </a:ext>
                  </a:extLst>
                </p14:cNvPr>
                <p14:cNvContentPartPr/>
                <p14:nvPr/>
              </p14:nvContentPartPr>
              <p14:xfrm>
                <a:off x="9095028" y="5470780"/>
                <a:ext cx="230040" cy="1645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DD54C7D-AABE-6A75-883C-423C1778B3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88908" y="5464660"/>
                  <a:ext cx="24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F5FF5F9F-6570-DC60-D94E-872ABBE97A8F}"/>
                    </a:ext>
                  </a:extLst>
                </p14:cNvPr>
                <p14:cNvContentPartPr/>
                <p14:nvPr/>
              </p14:nvContentPartPr>
              <p14:xfrm>
                <a:off x="9205908" y="5548180"/>
                <a:ext cx="115560" cy="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F5FF5F9F-6570-DC60-D94E-872ABBE97A8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99788" y="5542060"/>
                  <a:ext cx="127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EFC7CC9-6EEE-EC3D-BA83-CC6565B64E21}"/>
                    </a:ext>
                  </a:extLst>
                </p14:cNvPr>
                <p14:cNvContentPartPr/>
                <p14:nvPr/>
              </p14:nvContentPartPr>
              <p14:xfrm>
                <a:off x="9275748" y="5540620"/>
                <a:ext cx="35640" cy="1130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EFC7CC9-6EEE-EC3D-BA83-CC6565B64E2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9628" y="5534500"/>
                  <a:ext cx="47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015EDD1-0DAE-41EC-CD93-50474DCD5BE3}"/>
                    </a:ext>
                  </a:extLst>
                </p14:cNvPr>
                <p14:cNvContentPartPr/>
                <p14:nvPr/>
              </p14:nvContentPartPr>
              <p14:xfrm>
                <a:off x="9322188" y="5464660"/>
                <a:ext cx="146520" cy="219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015EDD1-0DAE-41EC-CD93-50474DCD5BE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16068" y="5458540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FE63BD4-896E-A0C9-35F4-746F4525B4B4}"/>
                    </a:ext>
                  </a:extLst>
                </p14:cNvPr>
                <p14:cNvContentPartPr/>
                <p14:nvPr/>
              </p14:nvContentPartPr>
              <p14:xfrm>
                <a:off x="9407508" y="5462860"/>
                <a:ext cx="16560" cy="1825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FE63BD4-896E-A0C9-35F4-746F4525B4B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01388" y="5456740"/>
                  <a:ext cx="28800" cy="19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3AF66173-19B5-DF52-4294-493FBB46421F}"/>
              </a:ext>
            </a:extLst>
          </p:cNvPr>
          <p:cNvSpPr/>
          <p:nvPr/>
        </p:nvSpPr>
        <p:spPr>
          <a:xfrm>
            <a:off x="5029288" y="3049668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1703E2B-EC07-5CBA-703E-2517531B9119}"/>
              </a:ext>
            </a:extLst>
          </p:cNvPr>
          <p:cNvSpPr/>
          <p:nvPr/>
        </p:nvSpPr>
        <p:spPr>
          <a:xfrm>
            <a:off x="4877671" y="3183561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992E893-4C69-F288-A659-8B4701952413}"/>
              </a:ext>
            </a:extLst>
          </p:cNvPr>
          <p:cNvSpPr/>
          <p:nvPr/>
        </p:nvSpPr>
        <p:spPr>
          <a:xfrm>
            <a:off x="4962341" y="3302634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D02E6E3-6614-1F24-C707-C40C209B22E8}"/>
              </a:ext>
            </a:extLst>
          </p:cNvPr>
          <p:cNvSpPr/>
          <p:nvPr/>
        </p:nvSpPr>
        <p:spPr>
          <a:xfrm>
            <a:off x="4724905" y="3279240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4EF206C-372E-5D21-3175-A5B3C7EE52A3}"/>
              </a:ext>
            </a:extLst>
          </p:cNvPr>
          <p:cNvSpPr/>
          <p:nvPr/>
        </p:nvSpPr>
        <p:spPr>
          <a:xfrm>
            <a:off x="4566851" y="3696035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F4A23B7-AC2A-C5C8-0C6A-C0D2D422D38A}"/>
              </a:ext>
            </a:extLst>
          </p:cNvPr>
          <p:cNvSpPr/>
          <p:nvPr/>
        </p:nvSpPr>
        <p:spPr>
          <a:xfrm>
            <a:off x="4404331" y="362908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BB3DBE8-C1A5-16F2-E38A-9311D427F6B7}"/>
              </a:ext>
            </a:extLst>
          </p:cNvPr>
          <p:cNvSpPr/>
          <p:nvPr/>
        </p:nvSpPr>
        <p:spPr>
          <a:xfrm>
            <a:off x="4724905" y="362908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65D9A6F-3CC4-53AF-5832-D389BBE8D551}"/>
              </a:ext>
            </a:extLst>
          </p:cNvPr>
          <p:cNvSpPr/>
          <p:nvPr/>
        </p:nvSpPr>
        <p:spPr>
          <a:xfrm>
            <a:off x="4533355" y="3808569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51151BF-0A36-CD35-2167-224B73D25A36}"/>
              </a:ext>
            </a:extLst>
          </p:cNvPr>
          <p:cNvSpPr/>
          <p:nvPr/>
        </p:nvSpPr>
        <p:spPr>
          <a:xfrm>
            <a:off x="4724904" y="3426645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EFB9536-3F55-12DB-0815-3EEA8EC00949}"/>
              </a:ext>
            </a:extLst>
          </p:cNvPr>
          <p:cNvSpPr/>
          <p:nvPr/>
        </p:nvSpPr>
        <p:spPr>
          <a:xfrm>
            <a:off x="4533355" y="348768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9ACFB82-A957-5C9E-7309-A4D380565ADF}"/>
              </a:ext>
            </a:extLst>
          </p:cNvPr>
          <p:cNvSpPr/>
          <p:nvPr/>
        </p:nvSpPr>
        <p:spPr>
          <a:xfrm>
            <a:off x="4947839" y="4360349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C27B400-53D3-3808-8409-EC0F06A31BD5}"/>
              </a:ext>
            </a:extLst>
          </p:cNvPr>
          <p:cNvSpPr/>
          <p:nvPr/>
        </p:nvSpPr>
        <p:spPr>
          <a:xfrm>
            <a:off x="5111531" y="4497369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9D0FE17-2CE7-326D-EAB6-3F2DB6CF3E73}"/>
              </a:ext>
            </a:extLst>
          </p:cNvPr>
          <p:cNvSpPr/>
          <p:nvPr/>
        </p:nvSpPr>
        <p:spPr>
          <a:xfrm>
            <a:off x="4823978" y="4486155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51533F3-86C5-1540-5E4D-5D97804BDD08}"/>
              </a:ext>
            </a:extLst>
          </p:cNvPr>
          <p:cNvSpPr/>
          <p:nvPr/>
        </p:nvSpPr>
        <p:spPr>
          <a:xfrm>
            <a:off x="5029288" y="4673629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C0E5C797-3441-BB21-F846-6E6E44A9A4F0}"/>
              </a:ext>
            </a:extLst>
          </p:cNvPr>
          <p:cNvSpPr/>
          <p:nvPr/>
        </p:nvSpPr>
        <p:spPr>
          <a:xfrm>
            <a:off x="4524019" y="424640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F465CCE-8414-CCE0-E22A-AED6EB42C23D}"/>
              </a:ext>
            </a:extLst>
          </p:cNvPr>
          <p:cNvSpPr/>
          <p:nvPr/>
        </p:nvSpPr>
        <p:spPr>
          <a:xfrm>
            <a:off x="4659154" y="4160371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15FF66B-1194-0C83-D062-B557272C5EE1}"/>
              </a:ext>
            </a:extLst>
          </p:cNvPr>
          <p:cNvSpPr/>
          <p:nvPr/>
        </p:nvSpPr>
        <p:spPr>
          <a:xfrm>
            <a:off x="4700744" y="4283712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B767026-32DA-90FA-EDB6-9E40D4D89AF6}"/>
              </a:ext>
            </a:extLst>
          </p:cNvPr>
          <p:cNvSpPr/>
          <p:nvPr/>
        </p:nvSpPr>
        <p:spPr>
          <a:xfrm>
            <a:off x="4608239" y="443782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EA357AD-0D33-BBAA-EE84-5AD98E7AACAF}"/>
              </a:ext>
            </a:extLst>
          </p:cNvPr>
          <p:cNvSpPr/>
          <p:nvPr/>
        </p:nvSpPr>
        <p:spPr>
          <a:xfrm>
            <a:off x="4397383" y="4327320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47B20BF-192F-F8DE-90DC-1CB0529B40E9}"/>
              </a:ext>
            </a:extLst>
          </p:cNvPr>
          <p:cNvSpPr/>
          <p:nvPr/>
        </p:nvSpPr>
        <p:spPr>
          <a:xfrm>
            <a:off x="4669220" y="4616370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30399DD-32D7-1555-7433-43807025D4A9}"/>
              </a:ext>
            </a:extLst>
          </p:cNvPr>
          <p:cNvSpPr/>
          <p:nvPr/>
        </p:nvSpPr>
        <p:spPr>
          <a:xfrm>
            <a:off x="4474346" y="4452166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85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solved?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 have point cloud and label</a:t>
            </a:r>
          </a:p>
          <a:p>
            <a:r>
              <a:rPr lang="en-US" dirty="0"/>
              <a:t>Just apply the point cloud segmentation model?</a:t>
            </a:r>
          </a:p>
          <a:p>
            <a:r>
              <a:rPr lang="en-US" dirty="0"/>
              <a:t>I used </a:t>
            </a:r>
            <a:r>
              <a:rPr lang="en-US" i="1" dirty="0"/>
              <a:t>Point Transformer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13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Transformer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BDEFF5-C04D-71B6-652B-21F32F2C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05" y="2437768"/>
            <a:ext cx="5934903" cy="8668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EF43F81-F5B7-A3D7-2E46-0580AE92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52" y="1418518"/>
            <a:ext cx="7409495" cy="492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90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F63C44D-6CAD-2462-5459-785C8D4F7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352" y="2751210"/>
            <a:ext cx="4988472" cy="261263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Transformer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 transformer layer is their contribution</a:t>
            </a:r>
          </a:p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BDEFF5-C04D-71B6-652B-21F32F2C1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24" y="3369583"/>
            <a:ext cx="5934903" cy="866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38861D-0089-6D93-0188-60AD06031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2" y="4199394"/>
            <a:ext cx="1962424" cy="60015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60868C6-96B6-1121-34E7-D8452897E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8224" y="5306681"/>
            <a:ext cx="1962424" cy="3547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6838B97-767E-9644-A34D-9AD4EC45E2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620" y="5722395"/>
            <a:ext cx="2582028" cy="35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8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solved?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number of label were different</a:t>
            </a:r>
          </a:p>
          <a:p>
            <a:r>
              <a:rPr lang="en-US" dirty="0"/>
              <a:t>Is the model making a mistake?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49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E75B8B33-8360-818A-2D23-71B3C77A1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81"/>
          <a:stretch/>
        </p:blipFill>
        <p:spPr bwMode="auto">
          <a:xfrm>
            <a:off x="6046691" y="2820380"/>
            <a:ext cx="1179124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A49852ED-4D6B-591B-F3E1-69FB14D07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4" r="2145"/>
          <a:stretch/>
        </p:blipFill>
        <p:spPr bwMode="auto">
          <a:xfrm>
            <a:off x="4138669" y="2836808"/>
            <a:ext cx="1252728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DCF30B-755E-11CC-7DC2-F1B2E8C0E7CE}"/>
              </a:ext>
            </a:extLst>
          </p:cNvPr>
          <p:cNvCxnSpPr/>
          <p:nvPr/>
        </p:nvCxnSpPr>
        <p:spPr>
          <a:xfrm>
            <a:off x="5486970" y="4130297"/>
            <a:ext cx="4241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08418E7-00B2-1945-0DBB-2155AD1140BC}"/>
              </a:ext>
            </a:extLst>
          </p:cNvPr>
          <p:cNvGrpSpPr/>
          <p:nvPr/>
        </p:nvGrpSpPr>
        <p:grpSpPr>
          <a:xfrm>
            <a:off x="4633798" y="5322801"/>
            <a:ext cx="769680" cy="325800"/>
            <a:chOff x="7012788" y="5338300"/>
            <a:chExt cx="76968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762B66C-A3EB-796D-8873-4C4DB99E178F}"/>
                    </a:ext>
                  </a:extLst>
                </p14:cNvPr>
                <p14:cNvContentPartPr/>
                <p14:nvPr/>
              </p14:nvContentPartPr>
              <p14:xfrm>
                <a:off x="7012788" y="5338300"/>
                <a:ext cx="285120" cy="788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762B66C-A3EB-796D-8873-4C4DB99E17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6668" y="5332180"/>
                  <a:ext cx="297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743A8B7-29AA-8BBF-0A9B-E525D101FA7C}"/>
                    </a:ext>
                  </a:extLst>
                </p14:cNvPr>
                <p14:cNvContentPartPr/>
                <p14:nvPr/>
              </p14:nvContentPartPr>
              <p14:xfrm>
                <a:off x="7090548" y="5463580"/>
                <a:ext cx="217080" cy="241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743A8B7-29AA-8BBF-0A9B-E525D101FA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84428" y="5457460"/>
                  <a:ext cx="229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D33AF2A-929E-B9D9-6686-5F76CD2DD280}"/>
                    </a:ext>
                  </a:extLst>
                </p14:cNvPr>
                <p14:cNvContentPartPr/>
                <p14:nvPr/>
              </p14:nvContentPartPr>
              <p14:xfrm>
                <a:off x="7221228" y="5478340"/>
                <a:ext cx="16560" cy="1342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D33AF2A-929E-B9D9-6686-5F76CD2DD2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15108" y="5472220"/>
                  <a:ext cx="28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557C8A6-EB5F-0D5F-1103-BAE9A763FB46}"/>
                    </a:ext>
                  </a:extLst>
                </p14:cNvPr>
                <p14:cNvContentPartPr/>
                <p14:nvPr/>
              </p14:nvContentPartPr>
              <p14:xfrm>
                <a:off x="7160028" y="5610100"/>
                <a:ext cx="169920" cy="162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557C8A6-EB5F-0D5F-1103-BAE9A763FB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53908" y="5603980"/>
                  <a:ext cx="182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F2BE472-3876-3A68-51EE-1B727F524627}"/>
                    </a:ext>
                  </a:extLst>
                </p14:cNvPr>
                <p14:cNvContentPartPr/>
                <p14:nvPr/>
              </p14:nvContentPartPr>
              <p14:xfrm>
                <a:off x="7329228" y="5525140"/>
                <a:ext cx="110880" cy="673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F2BE472-3876-3A68-51EE-1B727F5246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3108" y="5519020"/>
                  <a:ext cx="123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D093EDC-48B7-B132-CBF2-291AC4B23D3F}"/>
                    </a:ext>
                  </a:extLst>
                </p14:cNvPr>
                <p14:cNvContentPartPr/>
                <p14:nvPr/>
              </p14:nvContentPartPr>
              <p14:xfrm>
                <a:off x="7477908" y="5532700"/>
                <a:ext cx="360" cy="1314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D093EDC-48B7-B132-CBF2-291AC4B23D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71788" y="5526580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B219B64-B13B-8E91-EF4F-7FFFF20B550F}"/>
                    </a:ext>
                  </a:extLst>
                </p14:cNvPr>
                <p14:cNvContentPartPr/>
                <p14:nvPr/>
              </p14:nvContentPartPr>
              <p14:xfrm>
                <a:off x="7500948" y="5508940"/>
                <a:ext cx="56520" cy="705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B219B64-B13B-8E91-EF4F-7FFFF20B55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94828" y="5502820"/>
                  <a:ext cx="68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6FA6EE2-F4FC-AF63-8C6A-4E7C835B4655}"/>
                    </a:ext>
                  </a:extLst>
                </p14:cNvPr>
                <p14:cNvContentPartPr/>
                <p14:nvPr/>
              </p14:nvContentPartPr>
              <p14:xfrm>
                <a:off x="7564308" y="5532700"/>
                <a:ext cx="87480" cy="496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6FA6EE2-F4FC-AF63-8C6A-4E7C835B465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58188" y="5526580"/>
                  <a:ext cx="99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BC7D462-E275-4C5B-0062-C064B6151281}"/>
                    </a:ext>
                  </a:extLst>
                </p14:cNvPr>
                <p14:cNvContentPartPr/>
                <p14:nvPr/>
              </p14:nvContentPartPr>
              <p14:xfrm>
                <a:off x="7664028" y="5504260"/>
                <a:ext cx="118440" cy="136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BC7D462-E275-4C5B-0062-C064B61512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57908" y="5498140"/>
                  <a:ext cx="130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306B4D7-0029-E231-FC7D-CFA666B0846E}"/>
                    </a:ext>
                  </a:extLst>
                </p14:cNvPr>
                <p14:cNvContentPartPr/>
                <p14:nvPr/>
              </p14:nvContentPartPr>
              <p14:xfrm>
                <a:off x="7740348" y="5431900"/>
                <a:ext cx="32400" cy="157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306B4D7-0029-E231-FC7D-CFA666B0846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34228" y="5425780"/>
                  <a:ext cx="446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52467E-ED74-832C-0C9A-5A1DCA490624}"/>
              </a:ext>
            </a:extLst>
          </p:cNvPr>
          <p:cNvGrpSpPr/>
          <p:nvPr/>
        </p:nvGrpSpPr>
        <p:grpSpPr>
          <a:xfrm>
            <a:off x="6438478" y="5339001"/>
            <a:ext cx="651240" cy="299160"/>
            <a:chOff x="8817468" y="5354500"/>
            <a:chExt cx="6512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E127395-7505-56F6-FD63-1F743FB05752}"/>
                    </a:ext>
                  </a:extLst>
                </p14:cNvPr>
                <p14:cNvContentPartPr/>
                <p14:nvPr/>
              </p14:nvContentPartPr>
              <p14:xfrm>
                <a:off x="8817468" y="5354500"/>
                <a:ext cx="331560" cy="486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E127395-7505-56F6-FD63-1F743FB057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11348" y="5348380"/>
                  <a:ext cx="343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D9F2F23-6F85-E486-1B38-9AFEEE5CE8D3}"/>
                    </a:ext>
                  </a:extLst>
                </p14:cNvPr>
                <p14:cNvContentPartPr/>
                <p14:nvPr/>
              </p14:nvContentPartPr>
              <p14:xfrm>
                <a:off x="9095028" y="5470780"/>
                <a:ext cx="230040" cy="1645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D9F2F23-6F85-E486-1B38-9AFEEE5CE8D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88908" y="5464660"/>
                  <a:ext cx="24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5C9FD39C-6A23-35D1-7742-B935C9242A6B}"/>
                    </a:ext>
                  </a:extLst>
                </p14:cNvPr>
                <p14:cNvContentPartPr/>
                <p14:nvPr/>
              </p14:nvContentPartPr>
              <p14:xfrm>
                <a:off x="9205908" y="5548180"/>
                <a:ext cx="115560" cy="3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5C9FD39C-6A23-35D1-7742-B935C9242A6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99788" y="5542060"/>
                  <a:ext cx="127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D65F700-2516-6C8E-1556-448AD1F9E152}"/>
                    </a:ext>
                  </a:extLst>
                </p14:cNvPr>
                <p14:cNvContentPartPr/>
                <p14:nvPr/>
              </p14:nvContentPartPr>
              <p14:xfrm>
                <a:off x="9275748" y="5540620"/>
                <a:ext cx="35640" cy="1130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D65F700-2516-6C8E-1556-448AD1F9E15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9628" y="5534500"/>
                  <a:ext cx="47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58F87FC-2FE7-05D5-4609-940406F3CEEC}"/>
                    </a:ext>
                  </a:extLst>
                </p14:cNvPr>
                <p14:cNvContentPartPr/>
                <p14:nvPr/>
              </p14:nvContentPartPr>
              <p14:xfrm>
                <a:off x="9322188" y="5464660"/>
                <a:ext cx="146520" cy="219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58F87FC-2FE7-05D5-4609-940406F3CE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16068" y="5458540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FCC6EDA-4196-1B6D-1604-FB886BA80BE0}"/>
                    </a:ext>
                  </a:extLst>
                </p14:cNvPr>
                <p14:cNvContentPartPr/>
                <p14:nvPr/>
              </p14:nvContentPartPr>
              <p14:xfrm>
                <a:off x="9407508" y="5462860"/>
                <a:ext cx="16560" cy="1825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FCC6EDA-4196-1B6D-1604-FB886BA80BE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01388" y="5456740"/>
                  <a:ext cx="28800" cy="19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9CB7A1A2-BF81-14FA-8226-59019217EBBF}"/>
              </a:ext>
            </a:extLst>
          </p:cNvPr>
          <p:cNvSpPr/>
          <p:nvPr/>
        </p:nvSpPr>
        <p:spPr>
          <a:xfrm>
            <a:off x="5029288" y="3049668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2BF08D6-01BF-2BF2-AF1B-A327B697BFEF}"/>
              </a:ext>
            </a:extLst>
          </p:cNvPr>
          <p:cNvSpPr/>
          <p:nvPr/>
        </p:nvSpPr>
        <p:spPr>
          <a:xfrm>
            <a:off x="4877671" y="3183561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AF6CA6E-E9F3-535A-277E-6608A17F0D60}"/>
              </a:ext>
            </a:extLst>
          </p:cNvPr>
          <p:cNvSpPr/>
          <p:nvPr/>
        </p:nvSpPr>
        <p:spPr>
          <a:xfrm>
            <a:off x="4962341" y="3302634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576889B-1E8D-967F-00DB-EC6FFDBA980D}"/>
              </a:ext>
            </a:extLst>
          </p:cNvPr>
          <p:cNvSpPr/>
          <p:nvPr/>
        </p:nvSpPr>
        <p:spPr>
          <a:xfrm>
            <a:off x="4724905" y="3279240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009612E7-2ED1-BDFD-BBA3-B5211159CE39}"/>
              </a:ext>
            </a:extLst>
          </p:cNvPr>
          <p:cNvSpPr/>
          <p:nvPr/>
        </p:nvSpPr>
        <p:spPr>
          <a:xfrm>
            <a:off x="4566851" y="3696035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D5AA14F-B19E-437C-7785-32BB8610C430}"/>
              </a:ext>
            </a:extLst>
          </p:cNvPr>
          <p:cNvSpPr/>
          <p:nvPr/>
        </p:nvSpPr>
        <p:spPr>
          <a:xfrm>
            <a:off x="4404331" y="362908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7EB9566-D03E-9669-7D19-8D5212800919}"/>
              </a:ext>
            </a:extLst>
          </p:cNvPr>
          <p:cNvSpPr/>
          <p:nvPr/>
        </p:nvSpPr>
        <p:spPr>
          <a:xfrm>
            <a:off x="4724905" y="362908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0E28769-5A0C-0609-2546-0304E3EC7EFE}"/>
              </a:ext>
            </a:extLst>
          </p:cNvPr>
          <p:cNvSpPr/>
          <p:nvPr/>
        </p:nvSpPr>
        <p:spPr>
          <a:xfrm>
            <a:off x="4533355" y="3808569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B439107-5829-59FB-79FA-F8847AAD4314}"/>
              </a:ext>
            </a:extLst>
          </p:cNvPr>
          <p:cNvSpPr/>
          <p:nvPr/>
        </p:nvSpPr>
        <p:spPr>
          <a:xfrm>
            <a:off x="4724904" y="3426645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C60C72A-F1AF-FD83-7FED-35046E9FCFEF}"/>
              </a:ext>
            </a:extLst>
          </p:cNvPr>
          <p:cNvSpPr/>
          <p:nvPr/>
        </p:nvSpPr>
        <p:spPr>
          <a:xfrm>
            <a:off x="4533355" y="348768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3775DFF-0678-78CC-EBC9-E97D86DA731E}"/>
              </a:ext>
            </a:extLst>
          </p:cNvPr>
          <p:cNvSpPr/>
          <p:nvPr/>
        </p:nvSpPr>
        <p:spPr>
          <a:xfrm>
            <a:off x="4947839" y="4360349"/>
            <a:ext cx="133893" cy="1338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39244F3-FEBA-D89E-D2D6-9FF56B827A1E}"/>
              </a:ext>
            </a:extLst>
          </p:cNvPr>
          <p:cNvSpPr/>
          <p:nvPr/>
        </p:nvSpPr>
        <p:spPr>
          <a:xfrm>
            <a:off x="5111531" y="4497369"/>
            <a:ext cx="133893" cy="1338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3894579D-752A-9019-55D7-22D4B555A1C5}"/>
              </a:ext>
            </a:extLst>
          </p:cNvPr>
          <p:cNvSpPr/>
          <p:nvPr/>
        </p:nvSpPr>
        <p:spPr>
          <a:xfrm>
            <a:off x="4823978" y="4486155"/>
            <a:ext cx="133893" cy="1338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D441D63-E42D-80FC-5629-D4C801423EC6}"/>
              </a:ext>
            </a:extLst>
          </p:cNvPr>
          <p:cNvSpPr/>
          <p:nvPr/>
        </p:nvSpPr>
        <p:spPr>
          <a:xfrm>
            <a:off x="5029288" y="4673629"/>
            <a:ext cx="133893" cy="1338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122AD3E-183E-DC61-81A0-4EAF84745E46}"/>
              </a:ext>
            </a:extLst>
          </p:cNvPr>
          <p:cNvSpPr/>
          <p:nvPr/>
        </p:nvSpPr>
        <p:spPr>
          <a:xfrm>
            <a:off x="4524019" y="4246408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EEBEF84-4A01-5E9F-C18C-73F54B0738AF}"/>
              </a:ext>
            </a:extLst>
          </p:cNvPr>
          <p:cNvSpPr/>
          <p:nvPr/>
        </p:nvSpPr>
        <p:spPr>
          <a:xfrm>
            <a:off x="4659154" y="4160371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94F12F6-9129-7223-07C8-068AEBF5E527}"/>
              </a:ext>
            </a:extLst>
          </p:cNvPr>
          <p:cNvSpPr/>
          <p:nvPr/>
        </p:nvSpPr>
        <p:spPr>
          <a:xfrm>
            <a:off x="4700744" y="4283712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F13D2C9-FB91-A102-9455-35AAEE414DD8}"/>
              </a:ext>
            </a:extLst>
          </p:cNvPr>
          <p:cNvSpPr/>
          <p:nvPr/>
        </p:nvSpPr>
        <p:spPr>
          <a:xfrm>
            <a:off x="4608239" y="4437828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9B497EB-E7BA-FB8D-22A6-917B1F4AAB67}"/>
              </a:ext>
            </a:extLst>
          </p:cNvPr>
          <p:cNvSpPr/>
          <p:nvPr/>
        </p:nvSpPr>
        <p:spPr>
          <a:xfrm>
            <a:off x="4397383" y="4327320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EFAE5B-86C0-EC79-EA04-E8159D47A4C2}"/>
              </a:ext>
            </a:extLst>
          </p:cNvPr>
          <p:cNvSpPr/>
          <p:nvPr/>
        </p:nvSpPr>
        <p:spPr>
          <a:xfrm>
            <a:off x="4669220" y="4616370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624AABD-FA74-69B7-2748-EF0C24259F5F}"/>
              </a:ext>
            </a:extLst>
          </p:cNvPr>
          <p:cNvSpPr/>
          <p:nvPr/>
        </p:nvSpPr>
        <p:spPr>
          <a:xfrm>
            <a:off x="4474346" y="4452166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3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3D Object Destruction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Destroy mesh into the small fragments</a:t>
            </a:r>
          </a:p>
          <a:p>
            <a:r>
              <a:rPr lang="en-US" dirty="0"/>
              <a:t>Realistic &amp; Real-time</a:t>
            </a:r>
          </a:p>
          <a:p>
            <a:r>
              <a:rPr lang="en-US" dirty="0"/>
              <a:t>Mainly used in games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1026" name="Picture 2" descr="PDF] Real-time Mesh Destruction System for a Video Game | Semantic Scholar">
            <a:extLst>
              <a:ext uri="{FF2B5EF4-FFF2-40B4-BE49-F238E27FC236}">
                <a16:creationId xmlns:a16="http://schemas.microsoft.com/office/drawing/2014/main" id="{5174BA36-359B-314E-C54C-85A0D0A1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2" y="3721608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29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Label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numerical value of label is meaningless!</a:t>
            </a:r>
          </a:p>
          <a:p>
            <a:r>
              <a:rPr lang="en-US" dirty="0"/>
              <a:t>Only the identity relationship is significant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49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E75B8B33-8360-818A-2D23-71B3C77A1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581"/>
          <a:stretch/>
        </p:blipFill>
        <p:spPr bwMode="auto">
          <a:xfrm>
            <a:off x="6046691" y="2820380"/>
            <a:ext cx="1179124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Leveraging SE(3) Equivariance for Learning 3D Geometric Shape Assembly">
            <a:extLst>
              <a:ext uri="{FF2B5EF4-FFF2-40B4-BE49-F238E27FC236}">
                <a16:creationId xmlns:a16="http://schemas.microsoft.com/office/drawing/2014/main" id="{A49852ED-4D6B-591B-F3E1-69FB14D07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74" r="2145"/>
          <a:stretch/>
        </p:blipFill>
        <p:spPr bwMode="auto">
          <a:xfrm>
            <a:off x="4138669" y="2836808"/>
            <a:ext cx="1252728" cy="27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DCF30B-755E-11CC-7DC2-F1B2E8C0E7CE}"/>
              </a:ext>
            </a:extLst>
          </p:cNvPr>
          <p:cNvCxnSpPr/>
          <p:nvPr/>
        </p:nvCxnSpPr>
        <p:spPr>
          <a:xfrm>
            <a:off x="5486970" y="4130297"/>
            <a:ext cx="4241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08418E7-00B2-1945-0DBB-2155AD1140BC}"/>
              </a:ext>
            </a:extLst>
          </p:cNvPr>
          <p:cNvGrpSpPr/>
          <p:nvPr/>
        </p:nvGrpSpPr>
        <p:grpSpPr>
          <a:xfrm>
            <a:off x="4633798" y="5322801"/>
            <a:ext cx="769680" cy="325800"/>
            <a:chOff x="7012788" y="5338300"/>
            <a:chExt cx="769680" cy="32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1762B66C-A3EB-796D-8873-4C4DB99E178F}"/>
                    </a:ext>
                  </a:extLst>
                </p14:cNvPr>
                <p14:cNvContentPartPr/>
                <p14:nvPr/>
              </p14:nvContentPartPr>
              <p14:xfrm>
                <a:off x="7012788" y="5338300"/>
                <a:ext cx="285120" cy="788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1762B66C-A3EB-796D-8873-4C4DB99E178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6668" y="5332180"/>
                  <a:ext cx="297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743A8B7-29AA-8BBF-0A9B-E525D101FA7C}"/>
                    </a:ext>
                  </a:extLst>
                </p14:cNvPr>
                <p14:cNvContentPartPr/>
                <p14:nvPr/>
              </p14:nvContentPartPr>
              <p14:xfrm>
                <a:off x="7090548" y="5463580"/>
                <a:ext cx="217080" cy="241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743A8B7-29AA-8BBF-0A9B-E525D101FA7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84428" y="5457460"/>
                  <a:ext cx="2293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3D33AF2A-929E-B9D9-6686-5F76CD2DD280}"/>
                    </a:ext>
                  </a:extLst>
                </p14:cNvPr>
                <p14:cNvContentPartPr/>
                <p14:nvPr/>
              </p14:nvContentPartPr>
              <p14:xfrm>
                <a:off x="7221228" y="5478340"/>
                <a:ext cx="16560" cy="1342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3D33AF2A-929E-B9D9-6686-5F76CD2DD2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15108" y="5472220"/>
                  <a:ext cx="288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3557C8A6-EB5F-0D5F-1103-BAE9A763FB46}"/>
                    </a:ext>
                  </a:extLst>
                </p14:cNvPr>
                <p14:cNvContentPartPr/>
                <p14:nvPr/>
              </p14:nvContentPartPr>
              <p14:xfrm>
                <a:off x="7160028" y="5610100"/>
                <a:ext cx="169920" cy="162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3557C8A6-EB5F-0D5F-1103-BAE9A763FB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53908" y="5603980"/>
                  <a:ext cx="1821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F2BE472-3876-3A68-51EE-1B727F524627}"/>
                    </a:ext>
                  </a:extLst>
                </p14:cNvPr>
                <p14:cNvContentPartPr/>
                <p14:nvPr/>
              </p14:nvContentPartPr>
              <p14:xfrm>
                <a:off x="7329228" y="5525140"/>
                <a:ext cx="110880" cy="673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F2BE472-3876-3A68-51EE-1B727F5246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23108" y="5519020"/>
                  <a:ext cx="123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D093EDC-48B7-B132-CBF2-291AC4B23D3F}"/>
                    </a:ext>
                  </a:extLst>
                </p14:cNvPr>
                <p14:cNvContentPartPr/>
                <p14:nvPr/>
              </p14:nvContentPartPr>
              <p14:xfrm>
                <a:off x="7477908" y="5532700"/>
                <a:ext cx="360" cy="1314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D093EDC-48B7-B132-CBF2-291AC4B23D3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71788" y="5526580"/>
                  <a:ext cx="12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4B219B64-B13B-8E91-EF4F-7FFFF20B550F}"/>
                    </a:ext>
                  </a:extLst>
                </p14:cNvPr>
                <p14:cNvContentPartPr/>
                <p14:nvPr/>
              </p14:nvContentPartPr>
              <p14:xfrm>
                <a:off x="7500948" y="5508940"/>
                <a:ext cx="56520" cy="705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4B219B64-B13B-8E91-EF4F-7FFFF20B55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94828" y="5502820"/>
                  <a:ext cx="68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16FA6EE2-F4FC-AF63-8C6A-4E7C835B4655}"/>
                    </a:ext>
                  </a:extLst>
                </p14:cNvPr>
                <p14:cNvContentPartPr/>
                <p14:nvPr/>
              </p14:nvContentPartPr>
              <p14:xfrm>
                <a:off x="7564308" y="5532700"/>
                <a:ext cx="87480" cy="496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16FA6EE2-F4FC-AF63-8C6A-4E7C835B465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58188" y="5526580"/>
                  <a:ext cx="99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9BC7D462-E275-4C5B-0062-C064B6151281}"/>
                    </a:ext>
                  </a:extLst>
                </p14:cNvPr>
                <p14:cNvContentPartPr/>
                <p14:nvPr/>
              </p14:nvContentPartPr>
              <p14:xfrm>
                <a:off x="7664028" y="5504260"/>
                <a:ext cx="118440" cy="136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9BC7D462-E275-4C5B-0062-C064B61512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657908" y="5498140"/>
                  <a:ext cx="130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306B4D7-0029-E231-FC7D-CFA666B0846E}"/>
                    </a:ext>
                  </a:extLst>
                </p14:cNvPr>
                <p14:cNvContentPartPr/>
                <p14:nvPr/>
              </p14:nvContentPartPr>
              <p14:xfrm>
                <a:off x="7740348" y="5431900"/>
                <a:ext cx="32400" cy="157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306B4D7-0029-E231-FC7D-CFA666B0846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34228" y="5425780"/>
                  <a:ext cx="446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652467E-ED74-832C-0C9A-5A1DCA490624}"/>
              </a:ext>
            </a:extLst>
          </p:cNvPr>
          <p:cNvGrpSpPr/>
          <p:nvPr/>
        </p:nvGrpSpPr>
        <p:grpSpPr>
          <a:xfrm>
            <a:off x="6438478" y="5339001"/>
            <a:ext cx="651240" cy="299160"/>
            <a:chOff x="8817468" y="5354500"/>
            <a:chExt cx="65124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E127395-7505-56F6-FD63-1F743FB05752}"/>
                    </a:ext>
                  </a:extLst>
                </p14:cNvPr>
                <p14:cNvContentPartPr/>
                <p14:nvPr/>
              </p14:nvContentPartPr>
              <p14:xfrm>
                <a:off x="8817468" y="5354500"/>
                <a:ext cx="331560" cy="4860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E127395-7505-56F6-FD63-1F743FB057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811348" y="5348380"/>
                  <a:ext cx="343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D9F2F23-6F85-E486-1B38-9AFEEE5CE8D3}"/>
                    </a:ext>
                  </a:extLst>
                </p14:cNvPr>
                <p14:cNvContentPartPr/>
                <p14:nvPr/>
              </p14:nvContentPartPr>
              <p14:xfrm>
                <a:off x="9095028" y="5470780"/>
                <a:ext cx="230040" cy="1645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D9F2F23-6F85-E486-1B38-9AFEEE5CE8D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88908" y="5464660"/>
                  <a:ext cx="2422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5C9FD39C-6A23-35D1-7742-B935C9242A6B}"/>
                    </a:ext>
                  </a:extLst>
                </p14:cNvPr>
                <p14:cNvContentPartPr/>
                <p14:nvPr/>
              </p14:nvContentPartPr>
              <p14:xfrm>
                <a:off x="9205908" y="5548180"/>
                <a:ext cx="115560" cy="3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5C9FD39C-6A23-35D1-7742-B935C9242A6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99788" y="5542060"/>
                  <a:ext cx="1278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D65F700-2516-6C8E-1556-448AD1F9E152}"/>
                    </a:ext>
                  </a:extLst>
                </p14:cNvPr>
                <p14:cNvContentPartPr/>
                <p14:nvPr/>
              </p14:nvContentPartPr>
              <p14:xfrm>
                <a:off x="9275748" y="5540620"/>
                <a:ext cx="35640" cy="1130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D65F700-2516-6C8E-1556-448AD1F9E15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69628" y="5534500"/>
                  <a:ext cx="478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58F87FC-2FE7-05D5-4609-940406F3CEEC}"/>
                    </a:ext>
                  </a:extLst>
                </p14:cNvPr>
                <p14:cNvContentPartPr/>
                <p14:nvPr/>
              </p14:nvContentPartPr>
              <p14:xfrm>
                <a:off x="9322188" y="5464660"/>
                <a:ext cx="146520" cy="219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58F87FC-2FE7-05D5-4609-940406F3CE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316068" y="5458540"/>
                  <a:ext cx="158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FCC6EDA-4196-1B6D-1604-FB886BA80BE0}"/>
                    </a:ext>
                  </a:extLst>
                </p14:cNvPr>
                <p14:cNvContentPartPr/>
                <p14:nvPr/>
              </p14:nvContentPartPr>
              <p14:xfrm>
                <a:off x="9407508" y="5462860"/>
                <a:ext cx="16560" cy="1825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FCC6EDA-4196-1B6D-1604-FB886BA80BE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01388" y="5456740"/>
                  <a:ext cx="28800" cy="194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9CB7A1A2-BF81-14FA-8226-59019217EBBF}"/>
              </a:ext>
            </a:extLst>
          </p:cNvPr>
          <p:cNvSpPr/>
          <p:nvPr/>
        </p:nvSpPr>
        <p:spPr>
          <a:xfrm>
            <a:off x="5029288" y="3049668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2BF08D6-01BF-2BF2-AF1B-A327B697BFEF}"/>
              </a:ext>
            </a:extLst>
          </p:cNvPr>
          <p:cNvSpPr/>
          <p:nvPr/>
        </p:nvSpPr>
        <p:spPr>
          <a:xfrm>
            <a:off x="4877671" y="3183561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AF6CA6E-E9F3-535A-277E-6608A17F0D60}"/>
              </a:ext>
            </a:extLst>
          </p:cNvPr>
          <p:cNvSpPr/>
          <p:nvPr/>
        </p:nvSpPr>
        <p:spPr>
          <a:xfrm>
            <a:off x="4962341" y="3302634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5576889B-1E8D-967F-00DB-EC6FFDBA980D}"/>
              </a:ext>
            </a:extLst>
          </p:cNvPr>
          <p:cNvSpPr/>
          <p:nvPr/>
        </p:nvSpPr>
        <p:spPr>
          <a:xfrm>
            <a:off x="4724905" y="3279240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009612E7-2ED1-BDFD-BBA3-B5211159CE39}"/>
              </a:ext>
            </a:extLst>
          </p:cNvPr>
          <p:cNvSpPr/>
          <p:nvPr/>
        </p:nvSpPr>
        <p:spPr>
          <a:xfrm>
            <a:off x="4566851" y="3696035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9D5AA14F-B19E-437C-7785-32BB8610C430}"/>
              </a:ext>
            </a:extLst>
          </p:cNvPr>
          <p:cNvSpPr/>
          <p:nvPr/>
        </p:nvSpPr>
        <p:spPr>
          <a:xfrm>
            <a:off x="4404331" y="362908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7EB9566-D03E-9669-7D19-8D5212800919}"/>
              </a:ext>
            </a:extLst>
          </p:cNvPr>
          <p:cNvSpPr/>
          <p:nvPr/>
        </p:nvSpPr>
        <p:spPr>
          <a:xfrm>
            <a:off x="4724905" y="362908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0E28769-5A0C-0609-2546-0304E3EC7EFE}"/>
              </a:ext>
            </a:extLst>
          </p:cNvPr>
          <p:cNvSpPr/>
          <p:nvPr/>
        </p:nvSpPr>
        <p:spPr>
          <a:xfrm>
            <a:off x="4533355" y="3808569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B439107-5829-59FB-79FA-F8847AAD4314}"/>
              </a:ext>
            </a:extLst>
          </p:cNvPr>
          <p:cNvSpPr/>
          <p:nvPr/>
        </p:nvSpPr>
        <p:spPr>
          <a:xfrm>
            <a:off x="4724904" y="3426645"/>
            <a:ext cx="133893" cy="133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CC60C72A-F1AF-FD83-7FED-35046E9FCFEF}"/>
              </a:ext>
            </a:extLst>
          </p:cNvPr>
          <p:cNvSpPr/>
          <p:nvPr/>
        </p:nvSpPr>
        <p:spPr>
          <a:xfrm>
            <a:off x="4533355" y="3487688"/>
            <a:ext cx="133893" cy="13389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3775DFF-0678-78CC-EBC9-E97D86DA731E}"/>
              </a:ext>
            </a:extLst>
          </p:cNvPr>
          <p:cNvSpPr/>
          <p:nvPr/>
        </p:nvSpPr>
        <p:spPr>
          <a:xfrm>
            <a:off x="4947839" y="4360349"/>
            <a:ext cx="133893" cy="1338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A39244F3-FEBA-D89E-D2D6-9FF56B827A1E}"/>
              </a:ext>
            </a:extLst>
          </p:cNvPr>
          <p:cNvSpPr/>
          <p:nvPr/>
        </p:nvSpPr>
        <p:spPr>
          <a:xfrm>
            <a:off x="5111531" y="4497369"/>
            <a:ext cx="133893" cy="1338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3894579D-752A-9019-55D7-22D4B555A1C5}"/>
              </a:ext>
            </a:extLst>
          </p:cNvPr>
          <p:cNvSpPr/>
          <p:nvPr/>
        </p:nvSpPr>
        <p:spPr>
          <a:xfrm>
            <a:off x="4823978" y="4486155"/>
            <a:ext cx="133893" cy="1338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D441D63-E42D-80FC-5629-D4C801423EC6}"/>
              </a:ext>
            </a:extLst>
          </p:cNvPr>
          <p:cNvSpPr/>
          <p:nvPr/>
        </p:nvSpPr>
        <p:spPr>
          <a:xfrm>
            <a:off x="5029288" y="4673629"/>
            <a:ext cx="133893" cy="1338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122AD3E-183E-DC61-81A0-4EAF84745E46}"/>
              </a:ext>
            </a:extLst>
          </p:cNvPr>
          <p:cNvSpPr/>
          <p:nvPr/>
        </p:nvSpPr>
        <p:spPr>
          <a:xfrm>
            <a:off x="4524019" y="4246408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EEBEF84-4A01-5E9F-C18C-73F54B0738AF}"/>
              </a:ext>
            </a:extLst>
          </p:cNvPr>
          <p:cNvSpPr/>
          <p:nvPr/>
        </p:nvSpPr>
        <p:spPr>
          <a:xfrm>
            <a:off x="4659154" y="4160371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694F12F6-9129-7223-07C8-068AEBF5E527}"/>
              </a:ext>
            </a:extLst>
          </p:cNvPr>
          <p:cNvSpPr/>
          <p:nvPr/>
        </p:nvSpPr>
        <p:spPr>
          <a:xfrm>
            <a:off x="4700744" y="4283712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7F13D2C9-FB91-A102-9455-35AAEE414DD8}"/>
              </a:ext>
            </a:extLst>
          </p:cNvPr>
          <p:cNvSpPr/>
          <p:nvPr/>
        </p:nvSpPr>
        <p:spPr>
          <a:xfrm>
            <a:off x="4608239" y="4437828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89B497EB-E7BA-FB8D-22A6-917B1F4AAB67}"/>
              </a:ext>
            </a:extLst>
          </p:cNvPr>
          <p:cNvSpPr/>
          <p:nvPr/>
        </p:nvSpPr>
        <p:spPr>
          <a:xfrm>
            <a:off x="4397383" y="4327320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9EFAE5B-86C0-EC79-EA04-E8159D47A4C2}"/>
              </a:ext>
            </a:extLst>
          </p:cNvPr>
          <p:cNvSpPr/>
          <p:nvPr/>
        </p:nvSpPr>
        <p:spPr>
          <a:xfrm>
            <a:off x="4669220" y="4616370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B624AABD-FA74-69B7-2748-EF0C24259F5F}"/>
              </a:ext>
            </a:extLst>
          </p:cNvPr>
          <p:cNvSpPr/>
          <p:nvPr/>
        </p:nvSpPr>
        <p:spPr>
          <a:xfrm>
            <a:off x="4474346" y="4452166"/>
            <a:ext cx="133893" cy="13389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5FB393F-B938-3ECD-BABD-25B4DCE74CE5}"/>
              </a:ext>
            </a:extLst>
          </p:cNvPr>
          <p:cNvCxnSpPr>
            <a:cxnSpLocks/>
          </p:cNvCxnSpPr>
          <p:nvPr/>
        </p:nvCxnSpPr>
        <p:spPr>
          <a:xfrm>
            <a:off x="4748295" y="4358692"/>
            <a:ext cx="294625" cy="68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6EC000B-CC25-AEEC-BB06-4E4117B6AC30}"/>
              </a:ext>
            </a:extLst>
          </p:cNvPr>
          <p:cNvCxnSpPr>
            <a:cxnSpLocks/>
            <a:endCxn id="87" idx="5"/>
          </p:cNvCxnSpPr>
          <p:nvPr/>
        </p:nvCxnSpPr>
        <p:spPr>
          <a:xfrm>
            <a:off x="4420895" y="4356111"/>
            <a:ext cx="301629" cy="196002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578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Unordered Label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the loss needs to be permutation-invariant to label number</a:t>
            </a:r>
          </a:p>
          <a:p>
            <a:r>
              <a:rPr lang="en-US" dirty="0"/>
              <a:t>Remember the points in a point cloud are permutation-invariant</a:t>
            </a:r>
          </a:p>
          <a:p>
            <a:endParaRPr lang="en-US" dirty="0"/>
          </a:p>
          <a:p>
            <a:r>
              <a:rPr lang="en-US" dirty="0"/>
              <a:t>Ground truth label	= [0, 0, 3, 1, 3]</a:t>
            </a:r>
          </a:p>
          <a:p>
            <a:r>
              <a:rPr lang="en-US" dirty="0"/>
              <a:t>Predicted label		= [1, 1, 6, 0, 6]</a:t>
            </a:r>
          </a:p>
          <a:p>
            <a:r>
              <a:rPr lang="en-US" dirty="0"/>
              <a:t>The permutation of values, not the permutation of indices</a:t>
            </a:r>
          </a:p>
          <a:p>
            <a:r>
              <a:rPr lang="en-US" dirty="0"/>
              <a:t>It is a bit odd; is there a better way to put it?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91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Modeling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DF04B-72A7-2068-9E09-8C2DD898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17" y="312859"/>
            <a:ext cx="5578438" cy="58641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A0000-65CF-3420-C039-DE8875B0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5" y="2450592"/>
            <a:ext cx="5153957" cy="286652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2CE8C7D-FFF6-6ABA-5DDE-ABA603B641E1}"/>
              </a:ext>
            </a:extLst>
          </p:cNvPr>
          <p:cNvCxnSpPr>
            <a:cxnSpLocks/>
          </p:cNvCxnSpPr>
          <p:nvPr/>
        </p:nvCxnSpPr>
        <p:spPr>
          <a:xfrm>
            <a:off x="8096250" y="1822450"/>
            <a:ext cx="33655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82FC2C-0987-CEC7-A760-9EF06E7FCEA7}"/>
              </a:ext>
            </a:extLst>
          </p:cNvPr>
          <p:cNvCxnSpPr>
            <a:cxnSpLocks/>
          </p:cNvCxnSpPr>
          <p:nvPr/>
        </p:nvCxnSpPr>
        <p:spPr>
          <a:xfrm>
            <a:off x="6045200" y="2095500"/>
            <a:ext cx="54165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866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Modeling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4CDF04B-72A7-2068-9E09-8C2DD898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117" y="312859"/>
            <a:ext cx="5578438" cy="58641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A4A0000-65CF-3420-C039-DE8875B06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5" y="2450592"/>
            <a:ext cx="5153957" cy="286652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32C6A0-2A9B-8388-944E-B314B737FC50}"/>
              </a:ext>
            </a:extLst>
          </p:cNvPr>
          <p:cNvCxnSpPr>
            <a:cxnSpLocks/>
          </p:cNvCxnSpPr>
          <p:nvPr/>
        </p:nvCxnSpPr>
        <p:spPr>
          <a:xfrm>
            <a:off x="6045200" y="6176963"/>
            <a:ext cx="54165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A3F1254-9812-BA00-CC0A-7DAC3A32E8E6}"/>
              </a:ext>
            </a:extLst>
          </p:cNvPr>
          <p:cNvCxnSpPr>
            <a:cxnSpLocks/>
          </p:cNvCxnSpPr>
          <p:nvPr/>
        </p:nvCxnSpPr>
        <p:spPr>
          <a:xfrm>
            <a:off x="8153400" y="5916613"/>
            <a:ext cx="33591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574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Modeling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671CCC-8226-EC46-B790-18F48D25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11" y="2615561"/>
            <a:ext cx="6649378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7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5B6A02-16A8-4A9E-BD15-2F54CF0A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C6AC6-7D86-5E41-9214-6B0B39993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D0649-E761-6610-DD2F-D7AE48837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4E9F28-276A-8410-30F7-91307A92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686FFC-3BDA-E8EC-35C8-3CDAC5066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25" y="1690688"/>
            <a:ext cx="10370949" cy="426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77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1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306FA4-B771-ADC9-DFA1-4F6C0478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22155" cy="44723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B7B174-6D06-F523-DB35-4148C6FE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330" y="1435716"/>
            <a:ext cx="2038635" cy="3134162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15C42E-345A-39E4-3BED-B9C684B53DA8}"/>
              </a:ext>
            </a:extLst>
          </p:cNvPr>
          <p:cNvCxnSpPr>
            <a:endCxn id="12" idx="1"/>
          </p:cNvCxnSpPr>
          <p:nvPr/>
        </p:nvCxnSpPr>
        <p:spPr>
          <a:xfrm flipV="1">
            <a:off x="6455044" y="3002797"/>
            <a:ext cx="1845286" cy="924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19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DC481F5-7290-7210-632A-F1303DF1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024" y="1050172"/>
            <a:ext cx="3448050" cy="39052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1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306FA4-B771-ADC9-DFA1-4F6C047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022155" cy="447233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15C42E-345A-39E4-3BED-B9C684B53DA8}"/>
              </a:ext>
            </a:extLst>
          </p:cNvPr>
          <p:cNvCxnSpPr>
            <a:cxnSpLocks/>
          </p:cNvCxnSpPr>
          <p:nvPr/>
        </p:nvCxnSpPr>
        <p:spPr>
          <a:xfrm flipV="1">
            <a:off x="6455044" y="3002797"/>
            <a:ext cx="1845286" cy="924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281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1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306FA4-B771-ADC9-DFA1-4F6C0478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022155" cy="447233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15C42E-345A-39E4-3BED-B9C684B53DA8}"/>
              </a:ext>
            </a:extLst>
          </p:cNvPr>
          <p:cNvCxnSpPr>
            <a:cxnSpLocks/>
          </p:cNvCxnSpPr>
          <p:nvPr/>
        </p:nvCxnSpPr>
        <p:spPr>
          <a:xfrm flipV="1">
            <a:off x="6455044" y="3704371"/>
            <a:ext cx="914400" cy="684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6D78AEA-BEC6-76E5-139A-68148827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900" y="2346216"/>
            <a:ext cx="4610059" cy="126149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863CBB-79C9-FB22-0346-4EDB9CCDBA63}"/>
              </a:ext>
            </a:extLst>
          </p:cNvPr>
          <p:cNvSpPr/>
          <p:nvPr/>
        </p:nvSpPr>
        <p:spPr>
          <a:xfrm>
            <a:off x="7191900" y="2346216"/>
            <a:ext cx="4610059" cy="652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7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4E00668-66C9-D707-C8AE-EE56FB78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321" y="3810711"/>
            <a:ext cx="4402810" cy="17147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1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2306FA4-B771-ADC9-DFA1-4F6C04780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022155" cy="447233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15C42E-345A-39E4-3BED-B9C684B53DA8}"/>
              </a:ext>
            </a:extLst>
          </p:cNvPr>
          <p:cNvCxnSpPr>
            <a:cxnSpLocks/>
          </p:cNvCxnSpPr>
          <p:nvPr/>
        </p:nvCxnSpPr>
        <p:spPr>
          <a:xfrm flipV="1">
            <a:off x="6403155" y="3739720"/>
            <a:ext cx="617577" cy="1137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227758-CB41-A3C9-9360-D43FA640225F}"/>
              </a:ext>
            </a:extLst>
          </p:cNvPr>
          <p:cNvSpPr/>
          <p:nvPr/>
        </p:nvSpPr>
        <p:spPr>
          <a:xfrm>
            <a:off x="7170322" y="4502810"/>
            <a:ext cx="4402809" cy="968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76A73F1-358D-FD64-4B9A-31835E223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321" y="1846585"/>
            <a:ext cx="4161290" cy="179637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1A11B3-48D9-83CD-4B23-44FE5492178E}"/>
              </a:ext>
            </a:extLst>
          </p:cNvPr>
          <p:cNvSpPr/>
          <p:nvPr/>
        </p:nvSpPr>
        <p:spPr>
          <a:xfrm>
            <a:off x="7170323" y="2128659"/>
            <a:ext cx="4205434" cy="1133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83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3D Object Destruction</a:t>
            </a:r>
          </a:p>
        </p:txBody>
      </p:sp>
      <p:pic>
        <p:nvPicPr>
          <p:cNvPr id="8" name="온라인 미디어 7" title="Unreal Engine Chaos Destruction demo">
            <a:hlinkClick r:id="" action="ppaction://media"/>
            <a:extLst>
              <a:ext uri="{FF2B5EF4-FFF2-40B4-BE49-F238E27FC236}">
                <a16:creationId xmlns:a16="http://schemas.microsoft.com/office/drawing/2014/main" id="{FCAB5154-407C-CEC3-00BB-258A4DC7994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4725" y="1825625"/>
            <a:ext cx="7700963" cy="4351338"/>
          </a:xfrm>
          <a:prstGeom prst="rect">
            <a:avLst/>
          </a:prstGeo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PerCV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7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B4F885C-E503-7930-1BB0-6C9CFE3FA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92" y="2045775"/>
            <a:ext cx="6177913" cy="31341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2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B69D52-8442-F32B-1838-53425688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559" y="2571644"/>
            <a:ext cx="4402810" cy="17147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F779A20-D8B0-F796-1964-8E1C85737B2B}"/>
              </a:ext>
            </a:extLst>
          </p:cNvPr>
          <p:cNvSpPr/>
          <p:nvPr/>
        </p:nvSpPr>
        <p:spPr>
          <a:xfrm>
            <a:off x="7286560" y="3224322"/>
            <a:ext cx="4402809" cy="4093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915C42E-345A-39E4-3BED-B9C684B53DA8}"/>
              </a:ext>
            </a:extLst>
          </p:cNvPr>
          <p:cNvCxnSpPr>
            <a:cxnSpLocks/>
          </p:cNvCxnSpPr>
          <p:nvPr/>
        </p:nvCxnSpPr>
        <p:spPr>
          <a:xfrm flipV="1">
            <a:off x="6183823" y="3084163"/>
            <a:ext cx="999641" cy="8068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C042C67-9CD1-7D03-411D-47B1AACE9BC8}"/>
              </a:ext>
            </a:extLst>
          </p:cNvPr>
          <p:cNvSpPr txBox="1"/>
          <p:nvPr/>
        </p:nvSpPr>
        <p:spPr>
          <a:xfrm>
            <a:off x="7028481" y="4625425"/>
            <a:ext cx="459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hard to evaluate with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something…</a:t>
            </a:r>
          </a:p>
        </p:txBody>
      </p:sp>
    </p:spTree>
    <p:extLst>
      <p:ext uri="{BB962C8B-B14F-4D97-AF65-F5344CB8AC3E}">
        <p14:creationId xmlns:p14="http://schemas.microsoft.com/office/powerpoint/2010/main" val="3180978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879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Continuous Diffusion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diffusion model has appeared in many seminars</a:t>
            </a:r>
          </a:p>
          <a:p>
            <a:r>
              <a:rPr lang="en-US" dirty="0"/>
              <a:t>Takeaways: sum of Gaussians is Gaussian &amp; loss derivation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32</a:t>
            </a:fld>
            <a:endParaRPr lang="ko-KR" altLang="en-US" dirty="0"/>
          </a:p>
        </p:txBody>
      </p:sp>
      <p:pic>
        <p:nvPicPr>
          <p:cNvPr id="16386" name="Picture 2" descr="개념 정리] Diffusion Model">
            <a:extLst>
              <a:ext uri="{FF2B5EF4-FFF2-40B4-BE49-F238E27FC236}">
                <a16:creationId xmlns:a16="http://schemas.microsoft.com/office/drawing/2014/main" id="{A6F5A291-B6EE-7442-ADB1-1315CF579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271" y="3062288"/>
            <a:ext cx="81534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580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Continuous Diffusion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 Differential Equation (SDE)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424377-230F-75BF-44E1-69BD5E653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458293"/>
            <a:ext cx="3886742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23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Continuous Diffusion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Reverse SDE</a:t>
            </a:r>
          </a:p>
          <a:p>
            <a:r>
              <a:rPr lang="en-US" dirty="0"/>
              <a:t>Oh, this is exactly the same as the diffusion!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34F7BE-40D4-EF8E-489B-AB862BB2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27" y="3429000"/>
            <a:ext cx="5292545" cy="6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32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Continuous Diffusion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why?</a:t>
            </a:r>
          </a:p>
          <a:p>
            <a:r>
              <a:rPr lang="en-US" dirty="0"/>
              <a:t>Anderson’s theorem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Fokker-Planck Equation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Kolmogorov backward equations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34F7BE-40D4-EF8E-489B-AB862BB28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27" y="2709163"/>
            <a:ext cx="5292545" cy="6345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4DEACC-9297-A75E-16C2-D8E36C38C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839" y="3863946"/>
            <a:ext cx="4458322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27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Preview: Continuous Diffusion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difficult</a:t>
            </a:r>
          </a:p>
          <a:p>
            <a:r>
              <a:rPr lang="en-US" dirty="0"/>
              <a:t>See you next time~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972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91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3D Object Destruction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Realism vs. Computational Cost</a:t>
            </a:r>
          </a:p>
          <a:p>
            <a:r>
              <a:rPr lang="en-US" dirty="0"/>
              <a:t>They will be the trade-off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2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Prefracture</a:t>
            </a:r>
            <a:r>
              <a:rPr lang="en-US" dirty="0"/>
              <a:t> Method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Elude </a:t>
            </a:r>
            <a:r>
              <a:rPr lang="en-US" i="1" dirty="0"/>
              <a:t>runtime</a:t>
            </a:r>
            <a:r>
              <a:rPr lang="en-US" dirty="0"/>
              <a:t> fully physics-based simulation</a:t>
            </a:r>
          </a:p>
          <a:p>
            <a:r>
              <a:rPr lang="en-US" dirty="0"/>
              <a:t>Generate fractured meshes at pre-runtime</a:t>
            </a:r>
          </a:p>
          <a:p>
            <a:r>
              <a:rPr lang="en-US" dirty="0"/>
              <a:t>Replace the original mesh upon impact at runtime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0B4A99-56C7-89EE-35A3-4173AEDAE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14" y="3574338"/>
            <a:ext cx="6012571" cy="252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6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Prefracture</a:t>
            </a:r>
            <a:r>
              <a:rPr lang="en-US" dirty="0"/>
              <a:t> Method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Remainder is the rigid body physics simulation</a:t>
            </a:r>
          </a:p>
          <a:p>
            <a:r>
              <a:rPr lang="en-US" dirty="0"/>
              <a:t>Which is very common in game world</a:t>
            </a:r>
          </a:p>
          <a:p>
            <a:endParaRPr lang="en-US" dirty="0"/>
          </a:p>
          <a:p>
            <a:r>
              <a:rPr lang="en-US" dirty="0"/>
              <a:t>Rigid body </a:t>
            </a:r>
            <a:r>
              <a:rPr lang="en-US" altLang="ko-KR" dirty="0"/>
              <a:t>: solid object with zero deformation</a:t>
            </a:r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35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Prefracture</a:t>
            </a:r>
            <a:r>
              <a:rPr lang="en-US" dirty="0"/>
              <a:t> Method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very clever solution!</a:t>
            </a:r>
          </a:p>
          <a:p>
            <a:r>
              <a:rPr lang="en-US" dirty="0"/>
              <a:t>It is realistic enough in many cases</a:t>
            </a:r>
          </a:p>
          <a:p>
            <a:r>
              <a:rPr lang="en-US" dirty="0"/>
              <a:t>But there are always tradeoffs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41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(Cons of) </a:t>
            </a:r>
            <a:r>
              <a:rPr lang="en-US" dirty="0" err="1"/>
              <a:t>Prefracture</a:t>
            </a:r>
            <a:r>
              <a:rPr lang="en-US" dirty="0"/>
              <a:t> Method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err="1"/>
              <a:t>prefracture</a:t>
            </a:r>
            <a:r>
              <a:rPr lang="en-US" dirty="0"/>
              <a:t> meshes are randomly generated (Voronoi diagram)</a:t>
            </a:r>
          </a:p>
          <a:p>
            <a:r>
              <a:rPr lang="en-US" dirty="0"/>
              <a:t>They do not reflect its structure</a:t>
            </a:r>
          </a:p>
          <a:p>
            <a:endParaRPr 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2050" name="Picture 2" descr="Existing procedural prefracture algorithms (center) rely on randomness... |  Download Scientific Diagram">
            <a:extLst>
              <a:ext uri="{FF2B5EF4-FFF2-40B4-BE49-F238E27FC236}">
                <a16:creationId xmlns:a16="http://schemas.microsoft.com/office/drawing/2014/main" id="{2890479D-C93B-F939-7668-20D446CB6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803" y="3121823"/>
            <a:ext cx="5460393" cy="291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86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DF258-AA6C-6386-8DD7-ED9BE978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(Cons of) </a:t>
            </a:r>
            <a:r>
              <a:rPr lang="en-US" dirty="0" err="1"/>
              <a:t>Prefracture</a:t>
            </a:r>
            <a:r>
              <a:rPr lang="en-US" dirty="0"/>
              <a:t> Method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3A33E-38FB-EB4A-BFFC-6A7B5BEC7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Heuristic clustering is introduced to refine them</a:t>
            </a:r>
          </a:p>
          <a:p>
            <a:r>
              <a:rPr lang="en-US" dirty="0"/>
              <a:t>Or an artist does it by hand (hundreds to thousands; really?)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52E83-EDA1-4CD8-2253-229A2486C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32135-501E-414A-AEB9-55CA01A71D85}" type="datetime1">
              <a:rPr lang="en-US" altLang="ko-KR" smtClean="0"/>
              <a:t>10/7/2024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85BD5-25BA-FFC9-4E76-61BA17EE2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err="1"/>
              <a:t>PerCV</a:t>
            </a:r>
            <a:r>
              <a:rPr lang="en-US" altLang="ko-KR" dirty="0"/>
              <a:t> Lab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8B757A-0C8B-47EF-53F9-78824808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7170" name="Picture 2" descr="Can you get a placeable static mesh from the outcome of a Chaos/fracture  simulation? - World Creation - Epic Developer Community Forums">
            <a:extLst>
              <a:ext uri="{FF2B5EF4-FFF2-40B4-BE49-F238E27FC236}">
                <a16:creationId xmlns:a16="http://schemas.microsoft.com/office/drawing/2014/main" id="{1B1A0107-F9EE-6194-81F0-100163E2F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113" y="3090671"/>
            <a:ext cx="3963773" cy="292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098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10169</TotalTime>
  <Words>746</Words>
  <Application>Microsoft Office PowerPoint</Application>
  <PresentationFormat>와이드스크린</PresentationFormat>
  <Paragraphs>206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맑은 고딕</vt:lpstr>
      <vt:lpstr>Aptos</vt:lpstr>
      <vt:lpstr>Arial</vt:lpstr>
      <vt:lpstr>Times New Roman</vt:lpstr>
      <vt:lpstr>Office 테마</vt:lpstr>
      <vt:lpstr>SIGGRAPH Asia: Neural Prefracture</vt:lpstr>
      <vt:lpstr>Real-time 3D Object Destruction</vt:lpstr>
      <vt:lpstr>Real-time 3D Object Destruction</vt:lpstr>
      <vt:lpstr>Real-time 3D Object Destruction</vt:lpstr>
      <vt:lpstr>Prefracture Method</vt:lpstr>
      <vt:lpstr>Prefracture Method</vt:lpstr>
      <vt:lpstr>Prefracture Method</vt:lpstr>
      <vt:lpstr>(Cons of) Prefracture Method</vt:lpstr>
      <vt:lpstr>(Cons of) Prefracture Method</vt:lpstr>
      <vt:lpstr>Idea</vt:lpstr>
      <vt:lpstr>Problem: Dataset?</vt:lpstr>
      <vt:lpstr>Problem: Dataset?</vt:lpstr>
      <vt:lpstr>Problem: How to model?</vt:lpstr>
      <vt:lpstr>Problem: How to model?</vt:lpstr>
      <vt:lpstr>Problem: How to model?</vt:lpstr>
      <vt:lpstr>Problem solved?</vt:lpstr>
      <vt:lpstr>Point Transformer</vt:lpstr>
      <vt:lpstr>Point Transformer</vt:lpstr>
      <vt:lpstr>Problem solved?</vt:lpstr>
      <vt:lpstr>Unordered Label</vt:lpstr>
      <vt:lpstr>Unordered Label</vt:lpstr>
      <vt:lpstr>Loss Modeling</vt:lpstr>
      <vt:lpstr>Loss Modeling</vt:lpstr>
      <vt:lpstr>Loss Modeling</vt:lpstr>
      <vt:lpstr>Results</vt:lpstr>
      <vt:lpstr>Review 1</vt:lpstr>
      <vt:lpstr>Review 1</vt:lpstr>
      <vt:lpstr>Review 1</vt:lpstr>
      <vt:lpstr>Review 1</vt:lpstr>
      <vt:lpstr>Review 2</vt:lpstr>
      <vt:lpstr>Thank you for listening</vt:lpstr>
      <vt:lpstr>Preview: Continuous Diffusion</vt:lpstr>
      <vt:lpstr>Preview: Continuous Diffusion</vt:lpstr>
      <vt:lpstr>Preview: Continuous Diffusion</vt:lpstr>
      <vt:lpstr>Preview: Continuous Diffusion</vt:lpstr>
      <vt:lpstr>Preview: Continuous Diffusion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 &amp; Determining Trained</dc:title>
  <dc:creator>김 승환</dc:creator>
  <cp:lastModifiedBy>김승환</cp:lastModifiedBy>
  <cp:revision>535</cp:revision>
  <dcterms:created xsi:type="dcterms:W3CDTF">2023-01-19T17:39:48Z</dcterms:created>
  <dcterms:modified xsi:type="dcterms:W3CDTF">2024-10-06T19:42:08Z</dcterms:modified>
</cp:coreProperties>
</file>